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5bbe087d354a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03abe0ea74dfd"/>
  </p:sldMasterIdLst>
  <p:sldIdLst>
    <p:sldId xmlns:r="http://schemas.openxmlformats.org/officeDocument/2006/relationships" id="256" r:id="Rbc4f96e6b8584336"/>
    <p:sldId xmlns:r="http://schemas.openxmlformats.org/officeDocument/2006/relationships" id="257" r:id="R8aaf946e87db4e16"/>
    <p:sldId xmlns:r="http://schemas.openxmlformats.org/officeDocument/2006/relationships" id="258" r:id="R5779b15e22c346bf"/>
    <p:sldId xmlns:r="http://schemas.openxmlformats.org/officeDocument/2006/relationships" id="259" r:id="Rd2b25dd36ee54c0b"/>
    <p:sldId xmlns:r="http://schemas.openxmlformats.org/officeDocument/2006/relationships" id="260" r:id="R6dcb668ae6f646ae"/>
    <p:sldId xmlns:r="http://schemas.openxmlformats.org/officeDocument/2006/relationships" id="261" r:id="R1ed123b54d474588"/>
    <p:sldId xmlns:r="http://schemas.openxmlformats.org/officeDocument/2006/relationships" id="262" r:id="Rbfe0353859d1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03abe0ea74dfd" /><Relationship Type="http://schemas.openxmlformats.org/officeDocument/2006/relationships/slide" Target="/ppt/slides/slide1.xml" Id="Rbc4f96e6b8584336" /><Relationship Type="http://schemas.openxmlformats.org/officeDocument/2006/relationships/slide" Target="/ppt/slides/slide2.xml" Id="R8aaf946e87db4e16" /><Relationship Type="http://schemas.openxmlformats.org/officeDocument/2006/relationships/slide" Target="/ppt/slides/slide3.xml" Id="R5779b15e22c346bf" /><Relationship Type="http://schemas.openxmlformats.org/officeDocument/2006/relationships/slide" Target="/ppt/slides/slide4.xml" Id="Rd2b25dd36ee54c0b" /><Relationship Type="http://schemas.openxmlformats.org/officeDocument/2006/relationships/slide" Target="/ppt/slides/slide5.xml" Id="R6dcb668ae6f646ae" /><Relationship Type="http://schemas.openxmlformats.org/officeDocument/2006/relationships/slide" Target="/ppt/slides/slide6.xml" Id="R1ed123b54d474588" /><Relationship Type="http://schemas.openxmlformats.org/officeDocument/2006/relationships/slide" Target="/ppt/slides/slide7.xml" Id="Rbfe0353859d1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620c02386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0b82c60bd4d6b" /><Relationship Type="http://schemas.openxmlformats.org/officeDocument/2006/relationships/theme" Target="/ppt/slideMasters/theme/theme1.xml" Id="Rd86433308138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0b82c60bd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259d2c4db41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b524268a042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adacd86d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951c168cc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1e3adffdd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dd121538c40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65b875acb4d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SENDSMART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SENDSMART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SENDSMART SOLUTIONS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SENDSMART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SENDSMART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SENDSMART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10 158 121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−48 568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SENDSMART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HEGGELUND UTVIKLING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SENDSMART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Pløens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29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SENDSMART SOLUTIONS AS</a:t>
            </a:r>
          </a:p>
        </p:txBody>
      </p:sp>
    </p:spTree>
  </p:cSld>
  <p:clrMapOvr>
    <a:masterClrMapping xmlns:a="http://schemas.openxmlformats.org/drawingml/2006/main"/>
  </p:clrMapOvr>
</p:sld>
</file>