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66e698e00745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e016d722e442da"/>
  </p:sldMasterIdLst>
  <p:sldIdLst>
    <p:sldId xmlns:r="http://schemas.openxmlformats.org/officeDocument/2006/relationships" id="256" r:id="Ra156c598096849e7"/>
    <p:sldId xmlns:r="http://schemas.openxmlformats.org/officeDocument/2006/relationships" id="257" r:id="Rbb4f78a2867c4dd9"/>
    <p:sldId xmlns:r="http://schemas.openxmlformats.org/officeDocument/2006/relationships" id="258" r:id="Re011515308a04326"/>
    <p:sldId xmlns:r="http://schemas.openxmlformats.org/officeDocument/2006/relationships" id="259" r:id="Rbb8530fbad1d4694"/>
    <p:sldId xmlns:r="http://schemas.openxmlformats.org/officeDocument/2006/relationships" id="260" r:id="R3fdee15cc17744a1"/>
    <p:sldId xmlns:r="http://schemas.openxmlformats.org/officeDocument/2006/relationships" id="261" r:id="R760f0dca3b5143ce"/>
    <p:sldId xmlns:r="http://schemas.openxmlformats.org/officeDocument/2006/relationships" id="262" r:id="R894f298a8a204a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e016d722e442da" /><Relationship Type="http://schemas.openxmlformats.org/officeDocument/2006/relationships/slide" Target="/ppt/slides/slide1.xml" Id="Ra156c598096849e7" /><Relationship Type="http://schemas.openxmlformats.org/officeDocument/2006/relationships/slide" Target="/ppt/slides/slide2.xml" Id="Rbb4f78a2867c4dd9" /><Relationship Type="http://schemas.openxmlformats.org/officeDocument/2006/relationships/slide" Target="/ppt/slides/slide3.xml" Id="Re011515308a04326" /><Relationship Type="http://schemas.openxmlformats.org/officeDocument/2006/relationships/slide" Target="/ppt/slides/slide4.xml" Id="Rbb8530fbad1d4694" /><Relationship Type="http://schemas.openxmlformats.org/officeDocument/2006/relationships/slide" Target="/ppt/slides/slide5.xml" Id="R3fdee15cc17744a1" /><Relationship Type="http://schemas.openxmlformats.org/officeDocument/2006/relationships/slide" Target="/ppt/slides/slide6.xml" Id="R760f0dca3b5143ce" /><Relationship Type="http://schemas.openxmlformats.org/officeDocument/2006/relationships/slide" Target="/ppt/slides/slide7.xml" Id="R894f298a8a204a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4f30e6069c4e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3e132a764a4be3" /><Relationship Type="http://schemas.openxmlformats.org/officeDocument/2006/relationships/theme" Target="/ppt/slideMasters/theme/theme1.xml" Id="R36bb91aa0d5946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3e132a764a4b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fef4233e04e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52514bf414c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ea03866ce45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d4c85a8e54b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efe142e2441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feaadedc24a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6c29ba4b8040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LGB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LGB INVEST AS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648 993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8 480 395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12 544 564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GUNNAR BERGE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989 079 522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LGB INVEST AS</a:t>
            </a:r>
          </a:p>
        </p:txBody>
      </p:sp>
    </p:spTree>
  </p:cSld>
  <p:clrMapOvr>
    <a:masterClrMapping xmlns:a="http://schemas.openxmlformats.org/drawingml/2006/main"/>
  </p:clrMapOvr>
</p:sld>
</file>