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68537b9704a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4a3201a4d04386"/>
  </p:sldMasterIdLst>
  <p:sldIdLst>
    <p:sldId xmlns:r="http://schemas.openxmlformats.org/officeDocument/2006/relationships" id="256" r:id="R7af5ca3b58bd4771"/>
    <p:sldId xmlns:r="http://schemas.openxmlformats.org/officeDocument/2006/relationships" id="257" r:id="Ra33855186ee14657"/>
    <p:sldId xmlns:r="http://schemas.openxmlformats.org/officeDocument/2006/relationships" id="258" r:id="Ra4ae8fabeb91478f"/>
    <p:sldId xmlns:r="http://schemas.openxmlformats.org/officeDocument/2006/relationships" id="259" r:id="R122bbec94be344c8"/>
    <p:sldId xmlns:r="http://schemas.openxmlformats.org/officeDocument/2006/relationships" id="260" r:id="R1c87bd368c14487a"/>
    <p:sldId xmlns:r="http://schemas.openxmlformats.org/officeDocument/2006/relationships" id="261" r:id="R7d6311a9f2474927"/>
    <p:sldId xmlns:r="http://schemas.openxmlformats.org/officeDocument/2006/relationships" id="262" r:id="R9adb6a3affab44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a3201a4d04386" /><Relationship Type="http://schemas.openxmlformats.org/officeDocument/2006/relationships/slide" Target="/ppt/slides/slide1.xml" Id="R7af5ca3b58bd4771" /><Relationship Type="http://schemas.openxmlformats.org/officeDocument/2006/relationships/slide" Target="/ppt/slides/slide2.xml" Id="Ra33855186ee14657" /><Relationship Type="http://schemas.openxmlformats.org/officeDocument/2006/relationships/slide" Target="/ppt/slides/slide3.xml" Id="Ra4ae8fabeb91478f" /><Relationship Type="http://schemas.openxmlformats.org/officeDocument/2006/relationships/slide" Target="/ppt/slides/slide4.xml" Id="R122bbec94be344c8" /><Relationship Type="http://schemas.openxmlformats.org/officeDocument/2006/relationships/slide" Target="/ppt/slides/slide5.xml" Id="R1c87bd368c14487a" /><Relationship Type="http://schemas.openxmlformats.org/officeDocument/2006/relationships/slide" Target="/ppt/slides/slide6.xml" Id="R7d6311a9f2474927" /><Relationship Type="http://schemas.openxmlformats.org/officeDocument/2006/relationships/slide" Target="/ppt/slides/slide7.xml" Id="R9adb6a3affab44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24721f0ff48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87f0a453a4cef" /><Relationship Type="http://schemas.openxmlformats.org/officeDocument/2006/relationships/theme" Target="/ppt/slideMasters/theme/theme1.xml" Id="R0f739289c6fc4c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a87f0a453a4c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210f00e464a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51a009c8944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14d9f8ac149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0f5c8967743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41b3b51b049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8cbeaee6448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3c05a2cf443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 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−1 337 289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−1 374 913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7 146 783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7 152 241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Øvreveg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3801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989 080 806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