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0f3418424fa41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f4493dbd8c04827"/>
  </p:sldMasterIdLst>
  <p:sldIdLst>
    <p:sldId xmlns:r="http://schemas.openxmlformats.org/officeDocument/2006/relationships" id="256" r:id="Rb90179132dd84a38"/>
    <p:sldId xmlns:r="http://schemas.openxmlformats.org/officeDocument/2006/relationships" id="257" r:id="Red9cf61d410d4851"/>
    <p:sldId xmlns:r="http://schemas.openxmlformats.org/officeDocument/2006/relationships" id="258" r:id="R0585cabe497a44b8"/>
    <p:sldId xmlns:r="http://schemas.openxmlformats.org/officeDocument/2006/relationships" id="259" r:id="R60a85f6d953a4b76"/>
    <p:sldId xmlns:r="http://schemas.openxmlformats.org/officeDocument/2006/relationships" id="260" r:id="R1635eb59c7d342fb"/>
    <p:sldId xmlns:r="http://schemas.openxmlformats.org/officeDocument/2006/relationships" id="261" r:id="R2af21deb292a43f2"/>
    <p:sldId xmlns:r="http://schemas.openxmlformats.org/officeDocument/2006/relationships" id="262" r:id="R29400d3ff4ca42b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4493dbd8c04827" /><Relationship Type="http://schemas.openxmlformats.org/officeDocument/2006/relationships/slide" Target="/ppt/slides/slide1.xml" Id="Rb90179132dd84a38" /><Relationship Type="http://schemas.openxmlformats.org/officeDocument/2006/relationships/slide" Target="/ppt/slides/slide2.xml" Id="Red9cf61d410d4851" /><Relationship Type="http://schemas.openxmlformats.org/officeDocument/2006/relationships/slide" Target="/ppt/slides/slide3.xml" Id="R0585cabe497a44b8" /><Relationship Type="http://schemas.openxmlformats.org/officeDocument/2006/relationships/slide" Target="/ppt/slides/slide4.xml" Id="R60a85f6d953a4b76" /><Relationship Type="http://schemas.openxmlformats.org/officeDocument/2006/relationships/slide" Target="/ppt/slides/slide5.xml" Id="R1635eb59c7d342fb" /><Relationship Type="http://schemas.openxmlformats.org/officeDocument/2006/relationships/slide" Target="/ppt/slides/slide6.xml" Id="R2af21deb292a43f2" /><Relationship Type="http://schemas.openxmlformats.org/officeDocument/2006/relationships/slide" Target="/ppt/slides/slide7.xml" Id="R29400d3ff4ca42b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072739259f47c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0d0e0828994207" /><Relationship Type="http://schemas.openxmlformats.org/officeDocument/2006/relationships/theme" Target="/ppt/slideMasters/theme/theme1.xml" Id="R984584e9ee634eb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10d0e082899420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017357553649b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7ae52eebc74f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86ac170249472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9cdeca7fae492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4608ff0113441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1623a69d754d3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d2cde0464345b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GOGGEN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GOGGEN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GOGGEN EIENDOM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GOGGEN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GOGGEN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GOGGEN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429 363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23 594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24 600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5 469 677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6 203 061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GOGGEN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GEORG JELSA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RITA JELSA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TONE JELSA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GEORG JELSA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GOGGEN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Rådhusgata 4E, H0701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4306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989 081 144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GOGGEN EIENDOM AS</a:t>
            </a:r>
          </a:p>
        </p:txBody>
      </p:sp>
    </p:spTree>
  </p:cSld>
  <p:clrMapOvr>
    <a:masterClrMapping xmlns:a="http://schemas.openxmlformats.org/drawingml/2006/main"/>
  </p:clrMapOvr>
</p:sld>
</file>