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ec4d98424942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2243c47780483a"/>
  </p:sldMasterIdLst>
  <p:sldIdLst>
    <p:sldId xmlns:r="http://schemas.openxmlformats.org/officeDocument/2006/relationships" id="256" r:id="R4c37cac68419490b"/>
    <p:sldId xmlns:r="http://schemas.openxmlformats.org/officeDocument/2006/relationships" id="257" r:id="Rf8cd354980cd41c7"/>
    <p:sldId xmlns:r="http://schemas.openxmlformats.org/officeDocument/2006/relationships" id="258" r:id="R3b91fad58cef442a"/>
    <p:sldId xmlns:r="http://schemas.openxmlformats.org/officeDocument/2006/relationships" id="259" r:id="R2c58b3db1bc54b7d"/>
    <p:sldId xmlns:r="http://schemas.openxmlformats.org/officeDocument/2006/relationships" id="260" r:id="Ra6fc0dee7c154fea"/>
    <p:sldId xmlns:r="http://schemas.openxmlformats.org/officeDocument/2006/relationships" id="261" r:id="Re3221750ebd647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243c47780483a" /><Relationship Type="http://schemas.openxmlformats.org/officeDocument/2006/relationships/slide" Target="/ppt/slides/slide1.xml" Id="R4c37cac68419490b" /><Relationship Type="http://schemas.openxmlformats.org/officeDocument/2006/relationships/slide" Target="/ppt/slides/slide2.xml" Id="Rf8cd354980cd41c7" /><Relationship Type="http://schemas.openxmlformats.org/officeDocument/2006/relationships/slide" Target="/ppt/slides/slide3.xml" Id="R3b91fad58cef442a" /><Relationship Type="http://schemas.openxmlformats.org/officeDocument/2006/relationships/slide" Target="/ppt/slides/slide4.xml" Id="R2c58b3db1bc54b7d" /><Relationship Type="http://schemas.openxmlformats.org/officeDocument/2006/relationships/slide" Target="/ppt/slides/slide5.xml" Id="Ra6fc0dee7c154fea" /><Relationship Type="http://schemas.openxmlformats.org/officeDocument/2006/relationships/slide" Target="/ppt/slides/slide6.xml" Id="Re3221750ebd647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b7b0ea6de46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30decabca4430" /><Relationship Type="http://schemas.openxmlformats.org/officeDocument/2006/relationships/theme" Target="/ppt/slideMasters/theme/theme1.xml" Id="R033e95ff6a7940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230decabca44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8fb5b76ac44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ae883e4594f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ecd46eb6e4c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a6255b1eb4e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925b95b18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192a58410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ROLF NORDMO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N. Lodding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98 10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nordmo@lodding.no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989 081 527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