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13e9915002f4f1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f6b17a26b3b405e"/>
  </p:sldMasterIdLst>
  <p:sldIdLst>
    <p:sldId xmlns:r="http://schemas.openxmlformats.org/officeDocument/2006/relationships" id="256" r:id="Rd663edea4d614007"/>
    <p:sldId xmlns:r="http://schemas.openxmlformats.org/officeDocument/2006/relationships" id="257" r:id="R0978fb7a30fe43c1"/>
    <p:sldId xmlns:r="http://schemas.openxmlformats.org/officeDocument/2006/relationships" id="258" r:id="R317b160c0b3448a6"/>
    <p:sldId xmlns:r="http://schemas.openxmlformats.org/officeDocument/2006/relationships" id="259" r:id="R1bd94b685b934932"/>
    <p:sldId xmlns:r="http://schemas.openxmlformats.org/officeDocument/2006/relationships" id="260" r:id="Rdf8605e59175475b"/>
    <p:sldId xmlns:r="http://schemas.openxmlformats.org/officeDocument/2006/relationships" id="261" r:id="Rb51ceac4ee6740e9"/>
    <p:sldId xmlns:r="http://schemas.openxmlformats.org/officeDocument/2006/relationships" id="262" r:id="Rb552e1e3adb0470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f6b17a26b3b405e" /><Relationship Type="http://schemas.openxmlformats.org/officeDocument/2006/relationships/slide" Target="/ppt/slides/slide1.xml" Id="Rd663edea4d614007" /><Relationship Type="http://schemas.openxmlformats.org/officeDocument/2006/relationships/slide" Target="/ppt/slides/slide2.xml" Id="R0978fb7a30fe43c1" /><Relationship Type="http://schemas.openxmlformats.org/officeDocument/2006/relationships/slide" Target="/ppt/slides/slide3.xml" Id="R317b160c0b3448a6" /><Relationship Type="http://schemas.openxmlformats.org/officeDocument/2006/relationships/slide" Target="/ppt/slides/slide4.xml" Id="R1bd94b685b934932" /><Relationship Type="http://schemas.openxmlformats.org/officeDocument/2006/relationships/slide" Target="/ppt/slides/slide5.xml" Id="Rdf8605e59175475b" /><Relationship Type="http://schemas.openxmlformats.org/officeDocument/2006/relationships/slide" Target="/ppt/slides/slide6.xml" Id="Rb51ceac4ee6740e9" /><Relationship Type="http://schemas.openxmlformats.org/officeDocument/2006/relationships/slide" Target="/ppt/slides/slide7.xml" Id="Rb552e1e3adb0470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f2fd6f594ef466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37f18153cd4fff" /><Relationship Type="http://schemas.openxmlformats.org/officeDocument/2006/relationships/theme" Target="/ppt/slideMasters/theme/theme1.xml" Id="Re659fdcf9ca8436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c37f18153cd4ff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8cd263ea514c4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f7abead8a442d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5a784eb292440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817269727e4fd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92223e5a014c8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8a94fa422c47a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96f2263d5241e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VESTRE CAPITAL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VESTRE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VESTRE CAPITAL AS ble etablert [år] og holder til i Nesøya.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VESTRE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VESTRE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VESTRE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−440 946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40 556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14 634 270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14 725 618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VESTRE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JØRGEN HVOSLEF KAADA-RØNNING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VESTRE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Vestre vei 65A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1397 Nesøya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989 081 985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VESTRE CAPITAL AS</a:t>
            </a:r>
          </a:p>
        </p:txBody>
      </p:sp>
    </p:spTree>
  </p:cSld>
  <p:clrMapOvr>
    <a:masterClrMapping xmlns:a="http://schemas.openxmlformats.org/drawingml/2006/main"/>
  </p:clrMapOvr>
</p:sld>
</file>