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cd6a3a61694d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ad882a88ba4931"/>
  </p:sldMasterIdLst>
  <p:sldIdLst>
    <p:sldId xmlns:r="http://schemas.openxmlformats.org/officeDocument/2006/relationships" id="256" r:id="R1546563870864b5e"/>
    <p:sldId xmlns:r="http://schemas.openxmlformats.org/officeDocument/2006/relationships" id="257" r:id="R7937e2a3803c4c45"/>
    <p:sldId xmlns:r="http://schemas.openxmlformats.org/officeDocument/2006/relationships" id="258" r:id="Rbc1144a938d54ee7"/>
    <p:sldId xmlns:r="http://schemas.openxmlformats.org/officeDocument/2006/relationships" id="259" r:id="Ra24ee9f7066b42c9"/>
    <p:sldId xmlns:r="http://schemas.openxmlformats.org/officeDocument/2006/relationships" id="260" r:id="R00f3d9f84ced443d"/>
    <p:sldId xmlns:r="http://schemas.openxmlformats.org/officeDocument/2006/relationships" id="261" r:id="R5c3a44f3088d4f1b"/>
    <p:sldId xmlns:r="http://schemas.openxmlformats.org/officeDocument/2006/relationships" id="262" r:id="R2f0af109f56e4b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d882a88ba4931" /><Relationship Type="http://schemas.openxmlformats.org/officeDocument/2006/relationships/slide" Target="/ppt/slides/slide1.xml" Id="R1546563870864b5e" /><Relationship Type="http://schemas.openxmlformats.org/officeDocument/2006/relationships/slide" Target="/ppt/slides/slide2.xml" Id="R7937e2a3803c4c45" /><Relationship Type="http://schemas.openxmlformats.org/officeDocument/2006/relationships/slide" Target="/ppt/slides/slide3.xml" Id="Rbc1144a938d54ee7" /><Relationship Type="http://schemas.openxmlformats.org/officeDocument/2006/relationships/slide" Target="/ppt/slides/slide4.xml" Id="Ra24ee9f7066b42c9" /><Relationship Type="http://schemas.openxmlformats.org/officeDocument/2006/relationships/slide" Target="/ppt/slides/slide5.xml" Id="R00f3d9f84ced443d" /><Relationship Type="http://schemas.openxmlformats.org/officeDocument/2006/relationships/slide" Target="/ppt/slides/slide6.xml" Id="R5c3a44f3088d4f1b" /><Relationship Type="http://schemas.openxmlformats.org/officeDocument/2006/relationships/slide" Target="/ppt/slides/slide7.xml" Id="R2f0af109f56e4b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d7d38566545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e968495694370" /><Relationship Type="http://schemas.openxmlformats.org/officeDocument/2006/relationships/theme" Target="/ppt/slideMasters/theme/theme1.xml" Id="R98114d0887054d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be9684956943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3d648f88b46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c54e4b9a1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cb13e094448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db422236547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7047c8e894d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b38e2284044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089fd9b0e49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26 617 046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16 139 707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52 234 450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64 474 140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JAN TORE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JAN TORE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GEIR TOMMIE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GJERT TORBEN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ILA YVONNE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989 082 604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