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e3faa6217347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3b72c2a24c49a3"/>
  </p:sldMasterIdLst>
  <p:sldIdLst>
    <p:sldId xmlns:r="http://schemas.openxmlformats.org/officeDocument/2006/relationships" id="256" r:id="Rc1ac491a6b23453e"/>
    <p:sldId xmlns:r="http://schemas.openxmlformats.org/officeDocument/2006/relationships" id="257" r:id="R95f637ffe67b420d"/>
    <p:sldId xmlns:r="http://schemas.openxmlformats.org/officeDocument/2006/relationships" id="258" r:id="Rde8c3440dfaa4e97"/>
    <p:sldId xmlns:r="http://schemas.openxmlformats.org/officeDocument/2006/relationships" id="259" r:id="Ra5b75a5bf1a04e2c"/>
    <p:sldId xmlns:r="http://schemas.openxmlformats.org/officeDocument/2006/relationships" id="260" r:id="Rb49e77943e334e9a"/>
    <p:sldId xmlns:r="http://schemas.openxmlformats.org/officeDocument/2006/relationships" id="261" r:id="Rc5d0bd324eed4303"/>
    <p:sldId xmlns:r="http://schemas.openxmlformats.org/officeDocument/2006/relationships" id="262" r:id="R653fa29e11f14e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b72c2a24c49a3" /><Relationship Type="http://schemas.openxmlformats.org/officeDocument/2006/relationships/slide" Target="/ppt/slides/slide1.xml" Id="Rc1ac491a6b23453e" /><Relationship Type="http://schemas.openxmlformats.org/officeDocument/2006/relationships/slide" Target="/ppt/slides/slide2.xml" Id="R95f637ffe67b420d" /><Relationship Type="http://schemas.openxmlformats.org/officeDocument/2006/relationships/slide" Target="/ppt/slides/slide3.xml" Id="Rde8c3440dfaa4e97" /><Relationship Type="http://schemas.openxmlformats.org/officeDocument/2006/relationships/slide" Target="/ppt/slides/slide4.xml" Id="Ra5b75a5bf1a04e2c" /><Relationship Type="http://schemas.openxmlformats.org/officeDocument/2006/relationships/slide" Target="/ppt/slides/slide5.xml" Id="Rb49e77943e334e9a" /><Relationship Type="http://schemas.openxmlformats.org/officeDocument/2006/relationships/slide" Target="/ppt/slides/slide6.xml" Id="Rc5d0bd324eed4303" /><Relationship Type="http://schemas.openxmlformats.org/officeDocument/2006/relationships/slide" Target="/ppt/slides/slide7.xml" Id="R653fa29e11f14e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964835aab40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0d3b4ea674fa5" /><Relationship Type="http://schemas.openxmlformats.org/officeDocument/2006/relationships/theme" Target="/ppt/slideMasters/theme/theme1.xml" Id="R78e01958cd9e41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00d3b4ea674f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4518ffd3f4b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dde8565a44f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a01bbd16c42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abda49b0d45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6aef6e3db41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8c03989fb4c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5341d74ec40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INVERTI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INVERTI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INVERTI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INVERTI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INVERTI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INVERTI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584 132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4 998 804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5 791 549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INVERTI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MØRCH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INVERTI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Linhusveien 9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989 084 100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INVERTI AS</a:t>
            </a:r>
          </a:p>
        </p:txBody>
      </p:sp>
    </p:spTree>
  </p:cSld>
  <p:clrMapOvr>
    <a:masterClrMapping xmlns:a="http://schemas.openxmlformats.org/drawingml/2006/main"/>
  </p:clrMapOvr>
</p:sld>
</file>