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5e4a2fba6742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c6e7b95b574a66"/>
  </p:sldMasterIdLst>
  <p:sldIdLst>
    <p:sldId xmlns:r="http://schemas.openxmlformats.org/officeDocument/2006/relationships" id="256" r:id="Rea5010661bf3431c"/>
    <p:sldId xmlns:r="http://schemas.openxmlformats.org/officeDocument/2006/relationships" id="257" r:id="R1da257f4cec74594"/>
    <p:sldId xmlns:r="http://schemas.openxmlformats.org/officeDocument/2006/relationships" id="258" r:id="R7cf6445fa3314454"/>
    <p:sldId xmlns:r="http://schemas.openxmlformats.org/officeDocument/2006/relationships" id="259" r:id="R448751d2b4fe4b3a"/>
    <p:sldId xmlns:r="http://schemas.openxmlformats.org/officeDocument/2006/relationships" id="260" r:id="R735b4b33679a4003"/>
    <p:sldId xmlns:r="http://schemas.openxmlformats.org/officeDocument/2006/relationships" id="261" r:id="Rdea4aa9ba9a648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c6e7b95b574a66" /><Relationship Type="http://schemas.openxmlformats.org/officeDocument/2006/relationships/slide" Target="/ppt/slides/slide1.xml" Id="Rea5010661bf3431c" /><Relationship Type="http://schemas.openxmlformats.org/officeDocument/2006/relationships/slide" Target="/ppt/slides/slide2.xml" Id="R1da257f4cec74594" /><Relationship Type="http://schemas.openxmlformats.org/officeDocument/2006/relationships/slide" Target="/ppt/slides/slide3.xml" Id="R7cf6445fa3314454" /><Relationship Type="http://schemas.openxmlformats.org/officeDocument/2006/relationships/slide" Target="/ppt/slides/slide4.xml" Id="R448751d2b4fe4b3a" /><Relationship Type="http://schemas.openxmlformats.org/officeDocument/2006/relationships/slide" Target="/ppt/slides/slide5.xml" Id="R735b4b33679a4003" /><Relationship Type="http://schemas.openxmlformats.org/officeDocument/2006/relationships/slide" Target="/ppt/slides/slide6.xml" Id="Rdea4aa9ba9a648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0ff9684f7b4e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75938c0a5240d4" /><Relationship Type="http://schemas.openxmlformats.org/officeDocument/2006/relationships/theme" Target="/ppt/slideMasters/theme/theme1.xml" Id="R2769e66419034c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75938c0a5240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5a9b350ecd4f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8edbf1e0054f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ec059b87454f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38f7d7141648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c74fc009e743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be8aace00249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FROKA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FROKA INVEST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ALHAUG FRODE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989 084 232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FROKA INVEST AS</a:t>
            </a:r>
          </a:p>
        </p:txBody>
      </p:sp>
    </p:spTree>
  </p:cSld>
  <p:clrMapOvr>
    <a:masterClrMapping xmlns:a="http://schemas.openxmlformats.org/drawingml/2006/main"/>
  </p:clrMapOvr>
</p:sld>
</file>