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dc48432f0b42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2e5f818b664e79"/>
  </p:sldMasterIdLst>
  <p:sldIdLst>
    <p:sldId xmlns:r="http://schemas.openxmlformats.org/officeDocument/2006/relationships" id="256" r:id="R0ce2b652901e4afd"/>
    <p:sldId xmlns:r="http://schemas.openxmlformats.org/officeDocument/2006/relationships" id="257" r:id="Rc4a3beb0d13f408a"/>
    <p:sldId xmlns:r="http://schemas.openxmlformats.org/officeDocument/2006/relationships" id="258" r:id="R2b391b8312e948fe"/>
    <p:sldId xmlns:r="http://schemas.openxmlformats.org/officeDocument/2006/relationships" id="259" r:id="R75106bbd3f034018"/>
    <p:sldId xmlns:r="http://schemas.openxmlformats.org/officeDocument/2006/relationships" id="260" r:id="Rd3faa4c04c314d23"/>
    <p:sldId xmlns:r="http://schemas.openxmlformats.org/officeDocument/2006/relationships" id="261" r:id="Rc89e77ab06834c01"/>
    <p:sldId xmlns:r="http://schemas.openxmlformats.org/officeDocument/2006/relationships" id="262" r:id="Redef4ed49a7a48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2e5f818b664e79" /><Relationship Type="http://schemas.openxmlformats.org/officeDocument/2006/relationships/slide" Target="/ppt/slides/slide1.xml" Id="R0ce2b652901e4afd" /><Relationship Type="http://schemas.openxmlformats.org/officeDocument/2006/relationships/slide" Target="/ppt/slides/slide2.xml" Id="Rc4a3beb0d13f408a" /><Relationship Type="http://schemas.openxmlformats.org/officeDocument/2006/relationships/slide" Target="/ppt/slides/slide3.xml" Id="R2b391b8312e948fe" /><Relationship Type="http://schemas.openxmlformats.org/officeDocument/2006/relationships/slide" Target="/ppt/slides/slide4.xml" Id="R75106bbd3f034018" /><Relationship Type="http://schemas.openxmlformats.org/officeDocument/2006/relationships/slide" Target="/ppt/slides/slide5.xml" Id="Rd3faa4c04c314d23" /><Relationship Type="http://schemas.openxmlformats.org/officeDocument/2006/relationships/slide" Target="/ppt/slides/slide6.xml" Id="Rc89e77ab06834c01" /><Relationship Type="http://schemas.openxmlformats.org/officeDocument/2006/relationships/slide" Target="/ppt/slides/slide7.xml" Id="Redef4ed49a7a48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0ad882aad14b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cea5c767b430a" /><Relationship Type="http://schemas.openxmlformats.org/officeDocument/2006/relationships/theme" Target="/ppt/slideMasters/theme/theme1.xml" Id="R4984c3e1902848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bcea5c767b43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a57c0e0d640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931497f2c49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c5e53b83e40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20fbc86ad43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9f5a596a94e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2ba24fbbf41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5ff7ba97e40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STS INVEST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3 834 867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14 758 594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15 818 843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3269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989 084 364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STS INVEST AS</a:t>
            </a:r>
          </a:p>
        </p:txBody>
      </p:sp>
    </p:spTree>
  </p:cSld>
  <p:clrMapOvr>
    <a:masterClrMapping xmlns:a="http://schemas.openxmlformats.org/drawingml/2006/main"/>
  </p:clrMapOvr>
</p:sld>
</file>