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69042e2b2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5915436114796"/>
  </p:sldMasterIdLst>
  <p:sldIdLst>
    <p:sldId xmlns:r="http://schemas.openxmlformats.org/officeDocument/2006/relationships" id="256" r:id="Rddde22902d6e438d"/>
    <p:sldId xmlns:r="http://schemas.openxmlformats.org/officeDocument/2006/relationships" id="257" r:id="R830051644bf24447"/>
    <p:sldId xmlns:r="http://schemas.openxmlformats.org/officeDocument/2006/relationships" id="258" r:id="Re64e0898834941ed"/>
    <p:sldId xmlns:r="http://schemas.openxmlformats.org/officeDocument/2006/relationships" id="259" r:id="Rfac67ace5e4f48c0"/>
    <p:sldId xmlns:r="http://schemas.openxmlformats.org/officeDocument/2006/relationships" id="260" r:id="R779cc31839544965"/>
    <p:sldId xmlns:r="http://schemas.openxmlformats.org/officeDocument/2006/relationships" id="261" r:id="R50797cdf4c884575"/>
    <p:sldId xmlns:r="http://schemas.openxmlformats.org/officeDocument/2006/relationships" id="262" r:id="R691ebbb11b87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5915436114796" /><Relationship Type="http://schemas.openxmlformats.org/officeDocument/2006/relationships/slide" Target="/ppt/slides/slide1.xml" Id="Rddde22902d6e438d" /><Relationship Type="http://schemas.openxmlformats.org/officeDocument/2006/relationships/slide" Target="/ppt/slides/slide2.xml" Id="R830051644bf24447" /><Relationship Type="http://schemas.openxmlformats.org/officeDocument/2006/relationships/slide" Target="/ppt/slides/slide3.xml" Id="Re64e0898834941ed" /><Relationship Type="http://schemas.openxmlformats.org/officeDocument/2006/relationships/slide" Target="/ppt/slides/slide4.xml" Id="Rfac67ace5e4f48c0" /><Relationship Type="http://schemas.openxmlformats.org/officeDocument/2006/relationships/slide" Target="/ppt/slides/slide5.xml" Id="R779cc31839544965" /><Relationship Type="http://schemas.openxmlformats.org/officeDocument/2006/relationships/slide" Target="/ppt/slides/slide6.xml" Id="R50797cdf4c884575" /><Relationship Type="http://schemas.openxmlformats.org/officeDocument/2006/relationships/slide" Target="/ppt/slides/slide7.xml" Id="R691ebbb11b87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89e03ed07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7557858c84595" /><Relationship Type="http://schemas.openxmlformats.org/officeDocument/2006/relationships/theme" Target="/ppt/slideMasters/theme/theme1.xml" Id="Rdd8b8260407e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7557858c8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244e298d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2e2f949b5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e17a4b329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acd8f68f1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ed5b81ac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2ccb45c09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f1d437632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177 848 205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188 821 518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HARRY ASMUND BØE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SELNES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