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014c4115524b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2876e8bc934368"/>
  </p:sldMasterIdLst>
  <p:sldIdLst>
    <p:sldId xmlns:r="http://schemas.openxmlformats.org/officeDocument/2006/relationships" id="256" r:id="R75911257728c49ea"/>
    <p:sldId xmlns:r="http://schemas.openxmlformats.org/officeDocument/2006/relationships" id="257" r:id="R4497c59143a249fb"/>
    <p:sldId xmlns:r="http://schemas.openxmlformats.org/officeDocument/2006/relationships" id="258" r:id="Rf644dfdcea694817"/>
    <p:sldId xmlns:r="http://schemas.openxmlformats.org/officeDocument/2006/relationships" id="259" r:id="R0f894d1a5b334993"/>
    <p:sldId xmlns:r="http://schemas.openxmlformats.org/officeDocument/2006/relationships" id="260" r:id="R4e24c73cb2404fba"/>
    <p:sldId xmlns:r="http://schemas.openxmlformats.org/officeDocument/2006/relationships" id="261" r:id="R3981574c4995478b"/>
    <p:sldId xmlns:r="http://schemas.openxmlformats.org/officeDocument/2006/relationships" id="262" r:id="R6d0cf4d2e54347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2876e8bc934368" /><Relationship Type="http://schemas.openxmlformats.org/officeDocument/2006/relationships/slide" Target="/ppt/slides/slide1.xml" Id="R75911257728c49ea" /><Relationship Type="http://schemas.openxmlformats.org/officeDocument/2006/relationships/slide" Target="/ppt/slides/slide2.xml" Id="R4497c59143a249fb" /><Relationship Type="http://schemas.openxmlformats.org/officeDocument/2006/relationships/slide" Target="/ppt/slides/slide3.xml" Id="Rf644dfdcea694817" /><Relationship Type="http://schemas.openxmlformats.org/officeDocument/2006/relationships/slide" Target="/ppt/slides/slide4.xml" Id="R0f894d1a5b334993" /><Relationship Type="http://schemas.openxmlformats.org/officeDocument/2006/relationships/slide" Target="/ppt/slides/slide5.xml" Id="R4e24c73cb2404fba" /><Relationship Type="http://schemas.openxmlformats.org/officeDocument/2006/relationships/slide" Target="/ppt/slides/slide6.xml" Id="R3981574c4995478b" /><Relationship Type="http://schemas.openxmlformats.org/officeDocument/2006/relationships/slide" Target="/ppt/slides/slide7.xml" Id="R6d0cf4d2e54347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adf53ed98a41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ac2221c6b4c17" /><Relationship Type="http://schemas.openxmlformats.org/officeDocument/2006/relationships/theme" Target="/ppt/slideMasters/theme/theme1.xml" Id="R0de5559da47c44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4ac2221c6b4c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7c48ab57f4b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55002ee5140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3da4e7399c49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20333975843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018d70694941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3c9bfecf34e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c0af9e31b47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ESPELUND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ESPELUND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ESPELUND HOLDING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ESPELUND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ESPELUND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ESPELUND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1 835 831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−265 741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−300 493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1 530 972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4 329 092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ESPELUND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ESPELUND KAI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ESPELUND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Tormod Gjestlands veg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3936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989 084 739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ESPELUND HOLDING AS</a:t>
            </a:r>
          </a:p>
        </p:txBody>
      </p:sp>
    </p:spTree>
  </p:cSld>
  <p:clrMapOvr>
    <a:masterClrMapping xmlns:a="http://schemas.openxmlformats.org/drawingml/2006/main"/>
  </p:clrMapOvr>
</p:sld>
</file>