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847f993b32c42e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2a6474c91ac4cb0"/>
  </p:sldMasterIdLst>
  <p:sldIdLst>
    <p:sldId xmlns:r="http://schemas.openxmlformats.org/officeDocument/2006/relationships" id="256" r:id="R6648e5d48f184289"/>
    <p:sldId xmlns:r="http://schemas.openxmlformats.org/officeDocument/2006/relationships" id="257" r:id="R2e00480225564efe"/>
    <p:sldId xmlns:r="http://schemas.openxmlformats.org/officeDocument/2006/relationships" id="258" r:id="R142d6561de454f32"/>
    <p:sldId xmlns:r="http://schemas.openxmlformats.org/officeDocument/2006/relationships" id="259" r:id="Rc6af8213e51b4672"/>
    <p:sldId xmlns:r="http://schemas.openxmlformats.org/officeDocument/2006/relationships" id="260" r:id="R3be4abaf0d2c4d25"/>
    <p:sldId xmlns:r="http://schemas.openxmlformats.org/officeDocument/2006/relationships" id="261" r:id="Ra26c928748ac411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a6474c91ac4cb0" /><Relationship Type="http://schemas.openxmlformats.org/officeDocument/2006/relationships/slide" Target="/ppt/slides/slide1.xml" Id="R6648e5d48f184289" /><Relationship Type="http://schemas.openxmlformats.org/officeDocument/2006/relationships/slide" Target="/ppt/slides/slide2.xml" Id="R2e00480225564efe" /><Relationship Type="http://schemas.openxmlformats.org/officeDocument/2006/relationships/slide" Target="/ppt/slides/slide3.xml" Id="R142d6561de454f32" /><Relationship Type="http://schemas.openxmlformats.org/officeDocument/2006/relationships/slide" Target="/ppt/slides/slide4.xml" Id="Rc6af8213e51b4672" /><Relationship Type="http://schemas.openxmlformats.org/officeDocument/2006/relationships/slide" Target="/ppt/slides/slide5.xml" Id="R3be4abaf0d2c4d25" /><Relationship Type="http://schemas.openxmlformats.org/officeDocument/2006/relationships/slide" Target="/ppt/slides/slide6.xml" Id="Ra26c928748ac411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38e74a16dc34a7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d96f7d598e4eab" /><Relationship Type="http://schemas.openxmlformats.org/officeDocument/2006/relationships/theme" Target="/ppt/slideMasters/theme/theme1.xml" Id="Rae561fc7f2c2474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7d96f7d598e4ea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fef7a8fcb54b9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ba0ffffa364b5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44737b1a874a9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5c8fc1005d442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f14ce7f0ad432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bdcf90a47a48d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GART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GART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GART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GART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GART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GART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Nanna Eriksen Røe, Bolignummer H0204, Helge Barmans gate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6508 Kristiansund 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71 58 73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989 086 421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GART HOLDING AS</a:t>
            </a:r>
          </a:p>
        </p:txBody>
      </p:sp>
    </p:spTree>
  </p:cSld>
  <p:clrMapOvr>
    <a:masterClrMapping xmlns:a="http://schemas.openxmlformats.org/drawingml/2006/main"/>
  </p:clrMapOvr>
</p:sld>
</file>