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450ce5b00a41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f32782ae294fca"/>
  </p:sldMasterIdLst>
  <p:sldIdLst>
    <p:sldId xmlns:r="http://schemas.openxmlformats.org/officeDocument/2006/relationships" id="256" r:id="R73db8c8b5dc74b06"/>
    <p:sldId xmlns:r="http://schemas.openxmlformats.org/officeDocument/2006/relationships" id="257" r:id="R604001cbf0de432d"/>
    <p:sldId xmlns:r="http://schemas.openxmlformats.org/officeDocument/2006/relationships" id="258" r:id="Ra320777c0266478b"/>
    <p:sldId xmlns:r="http://schemas.openxmlformats.org/officeDocument/2006/relationships" id="259" r:id="R016d541096c7473c"/>
    <p:sldId xmlns:r="http://schemas.openxmlformats.org/officeDocument/2006/relationships" id="260" r:id="Rf718aefb183844de"/>
    <p:sldId xmlns:r="http://schemas.openxmlformats.org/officeDocument/2006/relationships" id="261" r:id="Rc547872857b3491f"/>
    <p:sldId xmlns:r="http://schemas.openxmlformats.org/officeDocument/2006/relationships" id="262" r:id="Re336d255a9094e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32782ae294fca" /><Relationship Type="http://schemas.openxmlformats.org/officeDocument/2006/relationships/slide" Target="/ppt/slides/slide1.xml" Id="R73db8c8b5dc74b06" /><Relationship Type="http://schemas.openxmlformats.org/officeDocument/2006/relationships/slide" Target="/ppt/slides/slide2.xml" Id="R604001cbf0de432d" /><Relationship Type="http://schemas.openxmlformats.org/officeDocument/2006/relationships/slide" Target="/ppt/slides/slide3.xml" Id="Ra320777c0266478b" /><Relationship Type="http://schemas.openxmlformats.org/officeDocument/2006/relationships/slide" Target="/ppt/slides/slide4.xml" Id="R016d541096c7473c" /><Relationship Type="http://schemas.openxmlformats.org/officeDocument/2006/relationships/slide" Target="/ppt/slides/slide5.xml" Id="Rf718aefb183844de" /><Relationship Type="http://schemas.openxmlformats.org/officeDocument/2006/relationships/slide" Target="/ppt/slides/slide6.xml" Id="Rc547872857b3491f" /><Relationship Type="http://schemas.openxmlformats.org/officeDocument/2006/relationships/slide" Target="/ppt/slides/slide7.xml" Id="Re336d255a9094e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31f69f805142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eda067e7847f6" /><Relationship Type="http://schemas.openxmlformats.org/officeDocument/2006/relationships/theme" Target="/ppt/slideMasters/theme/theme1.xml" Id="R4508e61232434b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5eda067e7847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147152c9244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73e647a784c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2c21aeb5940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83e6f117547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6f3adacd141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798652c5047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935ef680a47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2 285 542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3 085 542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NANNA ERIKSEN RØE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Nanna Eriksen Røe, Bolignummer H0204, Helge Barmans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58 73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