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444952cba6d410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2d6122cc1994ded"/>
  </p:sldMasterIdLst>
  <p:sldIdLst>
    <p:sldId xmlns:r="http://schemas.openxmlformats.org/officeDocument/2006/relationships" id="256" r:id="R077a71f6ecc34d94"/>
    <p:sldId xmlns:r="http://schemas.openxmlformats.org/officeDocument/2006/relationships" id="257" r:id="R43da25985c3f4f6f"/>
    <p:sldId xmlns:r="http://schemas.openxmlformats.org/officeDocument/2006/relationships" id="258" r:id="R17ee1dc829b64fe4"/>
    <p:sldId xmlns:r="http://schemas.openxmlformats.org/officeDocument/2006/relationships" id="259" r:id="Rca10bb04250d4a9c"/>
    <p:sldId xmlns:r="http://schemas.openxmlformats.org/officeDocument/2006/relationships" id="260" r:id="R000c6487688a4ec6"/>
    <p:sldId xmlns:r="http://schemas.openxmlformats.org/officeDocument/2006/relationships" id="261" r:id="Rfc7e069253a54ac3"/>
    <p:sldId xmlns:r="http://schemas.openxmlformats.org/officeDocument/2006/relationships" id="262" r:id="R5a5cea5411c849e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2d6122cc1994ded" /><Relationship Type="http://schemas.openxmlformats.org/officeDocument/2006/relationships/slide" Target="/ppt/slides/slide1.xml" Id="R077a71f6ecc34d94" /><Relationship Type="http://schemas.openxmlformats.org/officeDocument/2006/relationships/slide" Target="/ppt/slides/slide2.xml" Id="R43da25985c3f4f6f" /><Relationship Type="http://schemas.openxmlformats.org/officeDocument/2006/relationships/slide" Target="/ppt/slides/slide3.xml" Id="R17ee1dc829b64fe4" /><Relationship Type="http://schemas.openxmlformats.org/officeDocument/2006/relationships/slide" Target="/ppt/slides/slide4.xml" Id="Rca10bb04250d4a9c" /><Relationship Type="http://schemas.openxmlformats.org/officeDocument/2006/relationships/slide" Target="/ppt/slides/slide5.xml" Id="R000c6487688a4ec6" /><Relationship Type="http://schemas.openxmlformats.org/officeDocument/2006/relationships/slide" Target="/ppt/slides/slide6.xml" Id="Rfc7e069253a54ac3" /><Relationship Type="http://schemas.openxmlformats.org/officeDocument/2006/relationships/slide" Target="/ppt/slides/slide7.xml" Id="R5a5cea5411c849e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90743dfd56347f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e7feaedeb94ffd" /><Relationship Type="http://schemas.openxmlformats.org/officeDocument/2006/relationships/theme" Target="/ppt/slideMasters/theme/theme1.xml" Id="R85860cc54e6e487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3e7feaedeb94ff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08579a07eb406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a809838e05424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0f765cc723453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b417f7bd8c400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a3036285d8494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007d6dd0c248e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736fdcec0c4ee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ARETO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ARETO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ARETO REVISJON AS ble etablert [år] og holder til i Laksevåg.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ARETO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ARETO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ARETO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5 722 848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1 679 446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1 465 177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240 655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3 136 504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ARETO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ARETO INVEST AS  –  99,8 %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ARETO INVEST AS  –  0,2 %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ARETO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Gravdalsveien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5165 Laksevåg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post@aretorevisjon.no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www.aretorevisjon.no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989 087 126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ARETO REVISJON AS</a:t>
            </a:r>
          </a:p>
        </p:txBody>
      </p:sp>
    </p:spTree>
  </p:cSld>
  <p:clrMapOvr>
    <a:masterClrMapping xmlns:a="http://schemas.openxmlformats.org/drawingml/2006/main"/>
  </p:clrMapOvr>
</p:sld>
</file>