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b0dd91fa2d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d5d1eaf634bf1"/>
  </p:sldMasterIdLst>
  <p:sldIdLst>
    <p:sldId xmlns:r="http://schemas.openxmlformats.org/officeDocument/2006/relationships" id="256" r:id="R486a25922b614e2f"/>
    <p:sldId xmlns:r="http://schemas.openxmlformats.org/officeDocument/2006/relationships" id="257" r:id="R478359609adc4d72"/>
    <p:sldId xmlns:r="http://schemas.openxmlformats.org/officeDocument/2006/relationships" id="258" r:id="Raf384ee77f044ba9"/>
    <p:sldId xmlns:r="http://schemas.openxmlformats.org/officeDocument/2006/relationships" id="259" r:id="R6f8e3edb74114a80"/>
    <p:sldId xmlns:r="http://schemas.openxmlformats.org/officeDocument/2006/relationships" id="260" r:id="R8cb3b94d603c48e1"/>
    <p:sldId xmlns:r="http://schemas.openxmlformats.org/officeDocument/2006/relationships" id="261" r:id="R7b8b7a1405094a6f"/>
    <p:sldId xmlns:r="http://schemas.openxmlformats.org/officeDocument/2006/relationships" id="262" r:id="R9a80cc09d75f47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d5d1eaf634bf1" /><Relationship Type="http://schemas.openxmlformats.org/officeDocument/2006/relationships/slide" Target="/ppt/slides/slide1.xml" Id="R486a25922b614e2f" /><Relationship Type="http://schemas.openxmlformats.org/officeDocument/2006/relationships/slide" Target="/ppt/slides/slide2.xml" Id="R478359609adc4d72" /><Relationship Type="http://schemas.openxmlformats.org/officeDocument/2006/relationships/slide" Target="/ppt/slides/slide3.xml" Id="Raf384ee77f044ba9" /><Relationship Type="http://schemas.openxmlformats.org/officeDocument/2006/relationships/slide" Target="/ppt/slides/slide4.xml" Id="R6f8e3edb74114a80" /><Relationship Type="http://schemas.openxmlformats.org/officeDocument/2006/relationships/slide" Target="/ppt/slides/slide5.xml" Id="R8cb3b94d603c48e1" /><Relationship Type="http://schemas.openxmlformats.org/officeDocument/2006/relationships/slide" Target="/ppt/slides/slide6.xml" Id="R7b8b7a1405094a6f" /><Relationship Type="http://schemas.openxmlformats.org/officeDocument/2006/relationships/slide" Target="/ppt/slides/slide7.xml" Id="R9a80cc09d75f47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1a31b972e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9d8d076f44105" /><Relationship Type="http://schemas.openxmlformats.org/officeDocument/2006/relationships/theme" Target="/ppt/slideMasters/theme/theme1.xml" Id="Rc556c31410f547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9d8d076f4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c16605c3344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049d1443a4b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12d89414a4a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0f3ed85a2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2bda40e1446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e4b8b4cbe4b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892264a4e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LASCALA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LASCALA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LASCALA CONSULTING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LASCALA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LASCALA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LASCALA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6 767 868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96 917 302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97 667 120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LASCALA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KVIDALAND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LASCALA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Lundebukta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3941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44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989 087 940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LASCALA CONSULTING AS</a:t>
            </a:r>
          </a:p>
        </p:txBody>
      </p:sp>
    </p:spTree>
  </p:cSld>
  <p:clrMapOvr>
    <a:masterClrMapping xmlns:a="http://schemas.openxmlformats.org/drawingml/2006/main"/>
  </p:clrMapOvr>
</p:sld>
</file>