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c19ca0c7e242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bb7e11cbdf4e25"/>
  </p:sldMasterIdLst>
  <p:sldIdLst>
    <p:sldId xmlns:r="http://schemas.openxmlformats.org/officeDocument/2006/relationships" id="256" r:id="R24b8531f64614e49"/>
    <p:sldId xmlns:r="http://schemas.openxmlformats.org/officeDocument/2006/relationships" id="257" r:id="Ra26f3792b55b458b"/>
    <p:sldId xmlns:r="http://schemas.openxmlformats.org/officeDocument/2006/relationships" id="258" r:id="R815aa2278905478d"/>
    <p:sldId xmlns:r="http://schemas.openxmlformats.org/officeDocument/2006/relationships" id="259" r:id="R9c434df4a0ff4fd5"/>
    <p:sldId xmlns:r="http://schemas.openxmlformats.org/officeDocument/2006/relationships" id="260" r:id="R17422511f1d5433e"/>
    <p:sldId xmlns:r="http://schemas.openxmlformats.org/officeDocument/2006/relationships" id="261" r:id="R758ed731d5494ce8"/>
    <p:sldId xmlns:r="http://schemas.openxmlformats.org/officeDocument/2006/relationships" id="262" r:id="R60cf645699e746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b7e11cbdf4e25" /><Relationship Type="http://schemas.openxmlformats.org/officeDocument/2006/relationships/slide" Target="/ppt/slides/slide1.xml" Id="R24b8531f64614e49" /><Relationship Type="http://schemas.openxmlformats.org/officeDocument/2006/relationships/slide" Target="/ppt/slides/slide2.xml" Id="Ra26f3792b55b458b" /><Relationship Type="http://schemas.openxmlformats.org/officeDocument/2006/relationships/slide" Target="/ppt/slides/slide3.xml" Id="R815aa2278905478d" /><Relationship Type="http://schemas.openxmlformats.org/officeDocument/2006/relationships/slide" Target="/ppt/slides/slide4.xml" Id="R9c434df4a0ff4fd5" /><Relationship Type="http://schemas.openxmlformats.org/officeDocument/2006/relationships/slide" Target="/ppt/slides/slide5.xml" Id="R17422511f1d5433e" /><Relationship Type="http://schemas.openxmlformats.org/officeDocument/2006/relationships/slide" Target="/ppt/slides/slide6.xml" Id="R758ed731d5494ce8" /><Relationship Type="http://schemas.openxmlformats.org/officeDocument/2006/relationships/slide" Target="/ppt/slides/slide7.xml" Id="R60cf645699e746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3c4d1d1ec344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c1e55bab640b5" /><Relationship Type="http://schemas.openxmlformats.org/officeDocument/2006/relationships/theme" Target="/ppt/slideMasters/theme/theme1.xml" Id="Reb31ceb6381143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dc1e55bab640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40563af6a41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9eaaa8bdc47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5ec97286e4c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7b227797b4a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fe444e53940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cb8ecdae24c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d0c1d27d744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GASTROMIA CONSULTING &amp;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GASTROMIA CONSULTING &amp;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−325 304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1 049 285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28 212 785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28 388 009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FREDDY HENRIKSEN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Hystadveien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989 088 327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