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41c27eb2a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46ccd02ba4781"/>
  </p:sldMasterIdLst>
  <p:sldIdLst>
    <p:sldId xmlns:r="http://schemas.openxmlformats.org/officeDocument/2006/relationships" id="256" r:id="Rc82fe43d51564eb4"/>
    <p:sldId xmlns:r="http://schemas.openxmlformats.org/officeDocument/2006/relationships" id="257" r:id="Re10979f16c4f41e8"/>
    <p:sldId xmlns:r="http://schemas.openxmlformats.org/officeDocument/2006/relationships" id="258" r:id="R44cfdaed74bf461a"/>
    <p:sldId xmlns:r="http://schemas.openxmlformats.org/officeDocument/2006/relationships" id="259" r:id="R4a6ee281890541fd"/>
    <p:sldId xmlns:r="http://schemas.openxmlformats.org/officeDocument/2006/relationships" id="260" r:id="R5d382b50f4904c63"/>
    <p:sldId xmlns:r="http://schemas.openxmlformats.org/officeDocument/2006/relationships" id="261" r:id="Rcbbaf6be0f6f4d72"/>
    <p:sldId xmlns:r="http://schemas.openxmlformats.org/officeDocument/2006/relationships" id="262" r:id="R803d91c7c307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46ccd02ba4781" /><Relationship Type="http://schemas.openxmlformats.org/officeDocument/2006/relationships/slide" Target="/ppt/slides/slide1.xml" Id="Rc82fe43d51564eb4" /><Relationship Type="http://schemas.openxmlformats.org/officeDocument/2006/relationships/slide" Target="/ppt/slides/slide2.xml" Id="Re10979f16c4f41e8" /><Relationship Type="http://schemas.openxmlformats.org/officeDocument/2006/relationships/slide" Target="/ppt/slides/slide3.xml" Id="R44cfdaed74bf461a" /><Relationship Type="http://schemas.openxmlformats.org/officeDocument/2006/relationships/slide" Target="/ppt/slides/slide4.xml" Id="R4a6ee281890541fd" /><Relationship Type="http://schemas.openxmlformats.org/officeDocument/2006/relationships/slide" Target="/ppt/slides/slide5.xml" Id="R5d382b50f4904c63" /><Relationship Type="http://schemas.openxmlformats.org/officeDocument/2006/relationships/slide" Target="/ppt/slides/slide6.xml" Id="Rcbbaf6be0f6f4d72" /><Relationship Type="http://schemas.openxmlformats.org/officeDocument/2006/relationships/slide" Target="/ppt/slides/slide7.xml" Id="R803d91c7c307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939017e78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1acbe5d544ed" /><Relationship Type="http://schemas.openxmlformats.org/officeDocument/2006/relationships/theme" Target="/ppt/slideMasters/theme/theme1.xml" Id="Re4a2d1c0bb34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21acbe5d5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ef1ff954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29cdbf26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dbb44750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d6c3c5f3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bf34ade2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eca210d8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9c7b9f90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RICHARD HEIBERG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HEIBERG INVEST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21 717 396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HERMAN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