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d6547de54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90bd78da04be0"/>
  </p:sldMasterIdLst>
  <p:sldIdLst>
    <p:sldId xmlns:r="http://schemas.openxmlformats.org/officeDocument/2006/relationships" id="256" r:id="Rb4d9abe924c74294"/>
    <p:sldId xmlns:r="http://schemas.openxmlformats.org/officeDocument/2006/relationships" id="257" r:id="R131058cce1e04e6c"/>
    <p:sldId xmlns:r="http://schemas.openxmlformats.org/officeDocument/2006/relationships" id="258" r:id="R4a267836f0e2470f"/>
    <p:sldId xmlns:r="http://schemas.openxmlformats.org/officeDocument/2006/relationships" id="259" r:id="R391d88103b7b4cb1"/>
    <p:sldId xmlns:r="http://schemas.openxmlformats.org/officeDocument/2006/relationships" id="260" r:id="R74db0d1545ec4660"/>
    <p:sldId xmlns:r="http://schemas.openxmlformats.org/officeDocument/2006/relationships" id="261" r:id="R070b83a66f57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90bd78da04be0" /><Relationship Type="http://schemas.openxmlformats.org/officeDocument/2006/relationships/slide" Target="/ppt/slides/slide1.xml" Id="Rb4d9abe924c74294" /><Relationship Type="http://schemas.openxmlformats.org/officeDocument/2006/relationships/slide" Target="/ppt/slides/slide2.xml" Id="R131058cce1e04e6c" /><Relationship Type="http://schemas.openxmlformats.org/officeDocument/2006/relationships/slide" Target="/ppt/slides/slide3.xml" Id="R4a267836f0e2470f" /><Relationship Type="http://schemas.openxmlformats.org/officeDocument/2006/relationships/slide" Target="/ppt/slides/slide4.xml" Id="R391d88103b7b4cb1" /><Relationship Type="http://schemas.openxmlformats.org/officeDocument/2006/relationships/slide" Target="/ppt/slides/slide5.xml" Id="R74db0d1545ec4660" /><Relationship Type="http://schemas.openxmlformats.org/officeDocument/2006/relationships/slide" Target="/ppt/slides/slide6.xml" Id="R070b83a66f57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e293fb25b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9fd4952964fe0" /><Relationship Type="http://schemas.openxmlformats.org/officeDocument/2006/relationships/theme" Target="/ppt/slideMasters/theme/theme1.xml" Id="R69f33c6e2171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99fd4952964f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d0a6a374d4b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58ec52451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891db8f47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302e6a1a94b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19292729f43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2601c517b4d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SKAUSTU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SKAUSTU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SKAUSTU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SKAUSTU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SKAUSTU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SKAUSTU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MUREN FRODE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SKAUSTU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SKAUSTU HOLDING AS</a:t>
            </a:r>
          </a:p>
        </p:txBody>
      </p:sp>
    </p:spTree>
  </p:cSld>
  <p:clrMapOvr>
    <a:masterClrMapping xmlns:a="http://schemas.openxmlformats.org/drawingml/2006/main"/>
  </p:clrMapOvr>
</p:sld>
</file>