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085bdf39648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927bce902454b"/>
  </p:sldMasterIdLst>
  <p:sldIdLst>
    <p:sldId xmlns:r="http://schemas.openxmlformats.org/officeDocument/2006/relationships" id="256" r:id="R4fff93765f8548f8"/>
    <p:sldId xmlns:r="http://schemas.openxmlformats.org/officeDocument/2006/relationships" id="257" r:id="Rddec039caed54e7b"/>
    <p:sldId xmlns:r="http://schemas.openxmlformats.org/officeDocument/2006/relationships" id="258" r:id="R221bc1f265e24286"/>
    <p:sldId xmlns:r="http://schemas.openxmlformats.org/officeDocument/2006/relationships" id="259" r:id="R638bb543e8194ee9"/>
    <p:sldId xmlns:r="http://schemas.openxmlformats.org/officeDocument/2006/relationships" id="260" r:id="Rf025d5f1e4d34266"/>
    <p:sldId xmlns:r="http://schemas.openxmlformats.org/officeDocument/2006/relationships" id="261" r:id="R8693af881a2c47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927bce902454b" /><Relationship Type="http://schemas.openxmlformats.org/officeDocument/2006/relationships/slide" Target="/ppt/slides/slide1.xml" Id="R4fff93765f8548f8" /><Relationship Type="http://schemas.openxmlformats.org/officeDocument/2006/relationships/slide" Target="/ppt/slides/slide2.xml" Id="Rddec039caed54e7b" /><Relationship Type="http://schemas.openxmlformats.org/officeDocument/2006/relationships/slide" Target="/ppt/slides/slide3.xml" Id="R221bc1f265e24286" /><Relationship Type="http://schemas.openxmlformats.org/officeDocument/2006/relationships/slide" Target="/ppt/slides/slide4.xml" Id="R638bb543e8194ee9" /><Relationship Type="http://schemas.openxmlformats.org/officeDocument/2006/relationships/slide" Target="/ppt/slides/slide5.xml" Id="Rf025d5f1e4d34266" /><Relationship Type="http://schemas.openxmlformats.org/officeDocument/2006/relationships/slide" Target="/ppt/slides/slide6.xml" Id="R8693af881a2c47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62a4b9f58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97b101dbd4045" /><Relationship Type="http://schemas.openxmlformats.org/officeDocument/2006/relationships/theme" Target="/ppt/slideMasters/theme/theme1.xml" Id="R936d7fd130c5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c97b101dbd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53ea340a2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4d5dfbb394d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5278b5c9f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a08bea3f9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0b2363582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e23ed4c54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