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39de7914a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1967462934a31"/>
  </p:sldMasterIdLst>
  <p:sldIdLst>
    <p:sldId xmlns:r="http://schemas.openxmlformats.org/officeDocument/2006/relationships" id="256" r:id="R1eea8790256b4b8b"/>
    <p:sldId xmlns:r="http://schemas.openxmlformats.org/officeDocument/2006/relationships" id="257" r:id="R7745f631747d409d"/>
    <p:sldId xmlns:r="http://schemas.openxmlformats.org/officeDocument/2006/relationships" id="258" r:id="R0b6a6a3d6dd3404f"/>
    <p:sldId xmlns:r="http://schemas.openxmlformats.org/officeDocument/2006/relationships" id="259" r:id="Rdbb83446b1814dc2"/>
    <p:sldId xmlns:r="http://schemas.openxmlformats.org/officeDocument/2006/relationships" id="260" r:id="Rc73eeb0c613b4a38"/>
    <p:sldId xmlns:r="http://schemas.openxmlformats.org/officeDocument/2006/relationships" id="261" r:id="R3b5c1dccae1047c6"/>
    <p:sldId xmlns:r="http://schemas.openxmlformats.org/officeDocument/2006/relationships" id="262" r:id="R726901913d49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1967462934a31" /><Relationship Type="http://schemas.openxmlformats.org/officeDocument/2006/relationships/slide" Target="/ppt/slides/slide1.xml" Id="R1eea8790256b4b8b" /><Relationship Type="http://schemas.openxmlformats.org/officeDocument/2006/relationships/slide" Target="/ppt/slides/slide2.xml" Id="R7745f631747d409d" /><Relationship Type="http://schemas.openxmlformats.org/officeDocument/2006/relationships/slide" Target="/ppt/slides/slide3.xml" Id="R0b6a6a3d6dd3404f" /><Relationship Type="http://schemas.openxmlformats.org/officeDocument/2006/relationships/slide" Target="/ppt/slides/slide4.xml" Id="Rdbb83446b1814dc2" /><Relationship Type="http://schemas.openxmlformats.org/officeDocument/2006/relationships/slide" Target="/ppt/slides/slide5.xml" Id="Rc73eeb0c613b4a38" /><Relationship Type="http://schemas.openxmlformats.org/officeDocument/2006/relationships/slide" Target="/ppt/slides/slide6.xml" Id="R3b5c1dccae1047c6" /><Relationship Type="http://schemas.openxmlformats.org/officeDocument/2006/relationships/slide" Target="/ppt/slides/slide7.xml" Id="R726901913d49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50babe9a7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895ec0877489e" /><Relationship Type="http://schemas.openxmlformats.org/officeDocument/2006/relationships/theme" Target="/ppt/slideMasters/theme/theme1.xml" Id="Re307dcb9e4b44d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895ec0877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85f587d03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e3e8539fb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95636b6c0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85b770c14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6f412b60843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fdb3065ae47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c3addc7384b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HØSE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93 102 504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93 261 480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MAGNAR  –  67,8 %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ALEXANDER  –  23,7 %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Bauneveien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