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a54d6e140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01a0ea04340fa"/>
  </p:sldMasterIdLst>
  <p:sldIdLst>
    <p:sldId xmlns:r="http://schemas.openxmlformats.org/officeDocument/2006/relationships" id="256" r:id="R8ee67b7267904982"/>
    <p:sldId xmlns:r="http://schemas.openxmlformats.org/officeDocument/2006/relationships" id="257" r:id="R304e1752b94d4166"/>
    <p:sldId xmlns:r="http://schemas.openxmlformats.org/officeDocument/2006/relationships" id="258" r:id="R327baf6b21984d18"/>
    <p:sldId xmlns:r="http://schemas.openxmlformats.org/officeDocument/2006/relationships" id="259" r:id="R5c857efab2ee4fd7"/>
    <p:sldId xmlns:r="http://schemas.openxmlformats.org/officeDocument/2006/relationships" id="260" r:id="R7d6612a6d8b84d4c"/>
    <p:sldId xmlns:r="http://schemas.openxmlformats.org/officeDocument/2006/relationships" id="261" r:id="R496d516c486e4072"/>
    <p:sldId xmlns:r="http://schemas.openxmlformats.org/officeDocument/2006/relationships" id="262" r:id="R28c946bedaaf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01a0ea04340fa" /><Relationship Type="http://schemas.openxmlformats.org/officeDocument/2006/relationships/slide" Target="/ppt/slides/slide1.xml" Id="R8ee67b7267904982" /><Relationship Type="http://schemas.openxmlformats.org/officeDocument/2006/relationships/slide" Target="/ppt/slides/slide2.xml" Id="R304e1752b94d4166" /><Relationship Type="http://schemas.openxmlformats.org/officeDocument/2006/relationships/slide" Target="/ppt/slides/slide3.xml" Id="R327baf6b21984d18" /><Relationship Type="http://schemas.openxmlformats.org/officeDocument/2006/relationships/slide" Target="/ppt/slides/slide4.xml" Id="R5c857efab2ee4fd7" /><Relationship Type="http://schemas.openxmlformats.org/officeDocument/2006/relationships/slide" Target="/ppt/slides/slide5.xml" Id="R7d6612a6d8b84d4c" /><Relationship Type="http://schemas.openxmlformats.org/officeDocument/2006/relationships/slide" Target="/ppt/slides/slide6.xml" Id="R496d516c486e4072" /><Relationship Type="http://schemas.openxmlformats.org/officeDocument/2006/relationships/slide" Target="/ppt/slides/slide7.xml" Id="R28c946bedaaf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cbd0ad546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3c9a68e14d94" /><Relationship Type="http://schemas.openxmlformats.org/officeDocument/2006/relationships/theme" Target="/ppt/slideMasters/theme/theme1.xml" Id="R33349dc3413e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23c9a68e1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710b9609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2295cb0ea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8aa37546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c124c70d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77eeca59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8df1daab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045627d5a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APALHOLA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APALHOLA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10 472 183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62 794 624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63 602 179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76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APALHOLA AS</a:t>
            </a:r>
          </a:p>
        </p:txBody>
      </p:sp>
    </p:spTree>
  </p:cSld>
  <p:clrMapOvr>
    <a:masterClrMapping xmlns:a="http://schemas.openxmlformats.org/drawingml/2006/main"/>
  </p:clrMapOvr>
</p:sld>
</file>