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86422690b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b21986dc54513"/>
  </p:sldMasterIdLst>
  <p:sldIdLst>
    <p:sldId xmlns:r="http://schemas.openxmlformats.org/officeDocument/2006/relationships" id="256" r:id="Rb70f5a4ae63947e6"/>
    <p:sldId xmlns:r="http://schemas.openxmlformats.org/officeDocument/2006/relationships" id="257" r:id="Re5191d263bb94af0"/>
    <p:sldId xmlns:r="http://schemas.openxmlformats.org/officeDocument/2006/relationships" id="258" r:id="R1e2438b127274970"/>
    <p:sldId xmlns:r="http://schemas.openxmlformats.org/officeDocument/2006/relationships" id="259" r:id="R4c40a6fcebf94750"/>
    <p:sldId xmlns:r="http://schemas.openxmlformats.org/officeDocument/2006/relationships" id="260" r:id="Rf2869b72e75b48b1"/>
    <p:sldId xmlns:r="http://schemas.openxmlformats.org/officeDocument/2006/relationships" id="261" r:id="Rd528307b278f4b91"/>
    <p:sldId xmlns:r="http://schemas.openxmlformats.org/officeDocument/2006/relationships" id="262" r:id="R305507374e17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b21986dc54513" /><Relationship Type="http://schemas.openxmlformats.org/officeDocument/2006/relationships/slide" Target="/ppt/slides/slide1.xml" Id="Rb70f5a4ae63947e6" /><Relationship Type="http://schemas.openxmlformats.org/officeDocument/2006/relationships/slide" Target="/ppt/slides/slide2.xml" Id="Re5191d263bb94af0" /><Relationship Type="http://schemas.openxmlformats.org/officeDocument/2006/relationships/slide" Target="/ppt/slides/slide3.xml" Id="R1e2438b127274970" /><Relationship Type="http://schemas.openxmlformats.org/officeDocument/2006/relationships/slide" Target="/ppt/slides/slide4.xml" Id="R4c40a6fcebf94750" /><Relationship Type="http://schemas.openxmlformats.org/officeDocument/2006/relationships/slide" Target="/ppt/slides/slide5.xml" Id="Rf2869b72e75b48b1" /><Relationship Type="http://schemas.openxmlformats.org/officeDocument/2006/relationships/slide" Target="/ppt/slides/slide6.xml" Id="Rd528307b278f4b91" /><Relationship Type="http://schemas.openxmlformats.org/officeDocument/2006/relationships/slide" Target="/ppt/slides/slide7.xml" Id="R305507374e17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79461c80d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cf5b1cd74bfc" /><Relationship Type="http://schemas.openxmlformats.org/officeDocument/2006/relationships/theme" Target="/ppt/slideMasters/theme/theme1.xml" Id="Raae032625825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1cf5b1cd7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d9b8ae46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b9cf4ebf6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2c623bd5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5c1d0609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16150f1b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2eacf443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1202edc8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286 962 681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290 904 496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TIM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