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e6a845644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026c134db4eb0"/>
  </p:sldMasterIdLst>
  <p:sldIdLst>
    <p:sldId xmlns:r="http://schemas.openxmlformats.org/officeDocument/2006/relationships" id="256" r:id="R916117b32c7d4623"/>
    <p:sldId xmlns:r="http://schemas.openxmlformats.org/officeDocument/2006/relationships" id="257" r:id="Radea3f0a0b63421c"/>
    <p:sldId xmlns:r="http://schemas.openxmlformats.org/officeDocument/2006/relationships" id="258" r:id="R358ea68317714770"/>
    <p:sldId xmlns:r="http://schemas.openxmlformats.org/officeDocument/2006/relationships" id="259" r:id="R41f4189f185740cb"/>
    <p:sldId xmlns:r="http://schemas.openxmlformats.org/officeDocument/2006/relationships" id="260" r:id="Rccdfc78d6bae4c36"/>
    <p:sldId xmlns:r="http://schemas.openxmlformats.org/officeDocument/2006/relationships" id="261" r:id="R3833cb100f48408b"/>
    <p:sldId xmlns:r="http://schemas.openxmlformats.org/officeDocument/2006/relationships" id="262" r:id="Rdd7c11fa7ff4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026c134db4eb0" /><Relationship Type="http://schemas.openxmlformats.org/officeDocument/2006/relationships/slide" Target="/ppt/slides/slide1.xml" Id="R916117b32c7d4623" /><Relationship Type="http://schemas.openxmlformats.org/officeDocument/2006/relationships/slide" Target="/ppt/slides/slide2.xml" Id="Radea3f0a0b63421c" /><Relationship Type="http://schemas.openxmlformats.org/officeDocument/2006/relationships/slide" Target="/ppt/slides/slide3.xml" Id="R358ea68317714770" /><Relationship Type="http://schemas.openxmlformats.org/officeDocument/2006/relationships/slide" Target="/ppt/slides/slide4.xml" Id="R41f4189f185740cb" /><Relationship Type="http://schemas.openxmlformats.org/officeDocument/2006/relationships/slide" Target="/ppt/slides/slide5.xml" Id="Rccdfc78d6bae4c36" /><Relationship Type="http://schemas.openxmlformats.org/officeDocument/2006/relationships/slide" Target="/ppt/slides/slide6.xml" Id="R3833cb100f48408b" /><Relationship Type="http://schemas.openxmlformats.org/officeDocument/2006/relationships/slide" Target="/ppt/slides/slide7.xml" Id="Rdd7c11fa7ff4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077558118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1933c33d141a5" /><Relationship Type="http://schemas.openxmlformats.org/officeDocument/2006/relationships/theme" Target="/ppt/slideMasters/theme/theme1.xml" Id="Rd1c571cdf1ca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1933c33d1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893c3d8f8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fc6a6865f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c75325ee0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7d8fd0c52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86fec01d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0d3df40c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03135c33d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GJÆRLISETER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GJÆRLISETER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−5 138 771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2 191 926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NØRSTEBØEN STEIN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37 45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stein@nordbolig.no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