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03c69021c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9425b0c1c4c65"/>
  </p:sldMasterIdLst>
  <p:sldIdLst>
    <p:sldId xmlns:r="http://schemas.openxmlformats.org/officeDocument/2006/relationships" id="256" r:id="Rd5b49f5c02bd4a6a"/>
    <p:sldId xmlns:r="http://schemas.openxmlformats.org/officeDocument/2006/relationships" id="257" r:id="Rec4c76f272034e04"/>
    <p:sldId xmlns:r="http://schemas.openxmlformats.org/officeDocument/2006/relationships" id="258" r:id="R3a075fed77474d68"/>
    <p:sldId xmlns:r="http://schemas.openxmlformats.org/officeDocument/2006/relationships" id="259" r:id="R239242a77df8418d"/>
    <p:sldId xmlns:r="http://schemas.openxmlformats.org/officeDocument/2006/relationships" id="260" r:id="R61729e1342394a18"/>
    <p:sldId xmlns:r="http://schemas.openxmlformats.org/officeDocument/2006/relationships" id="261" r:id="Rcfcdf8880fd84cee"/>
    <p:sldId xmlns:r="http://schemas.openxmlformats.org/officeDocument/2006/relationships" id="262" r:id="Re88c7863eabc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9425b0c1c4c65" /><Relationship Type="http://schemas.openxmlformats.org/officeDocument/2006/relationships/slide" Target="/ppt/slides/slide1.xml" Id="Rd5b49f5c02bd4a6a" /><Relationship Type="http://schemas.openxmlformats.org/officeDocument/2006/relationships/slide" Target="/ppt/slides/slide2.xml" Id="Rec4c76f272034e04" /><Relationship Type="http://schemas.openxmlformats.org/officeDocument/2006/relationships/slide" Target="/ppt/slides/slide3.xml" Id="R3a075fed77474d68" /><Relationship Type="http://schemas.openxmlformats.org/officeDocument/2006/relationships/slide" Target="/ppt/slides/slide4.xml" Id="R239242a77df8418d" /><Relationship Type="http://schemas.openxmlformats.org/officeDocument/2006/relationships/slide" Target="/ppt/slides/slide5.xml" Id="R61729e1342394a18" /><Relationship Type="http://schemas.openxmlformats.org/officeDocument/2006/relationships/slide" Target="/ppt/slides/slide6.xml" Id="Rcfcdf8880fd84cee" /><Relationship Type="http://schemas.openxmlformats.org/officeDocument/2006/relationships/slide" Target="/ppt/slides/slide7.xml" Id="Re88c7863eabc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d9407e51f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a4eb63ade402f" /><Relationship Type="http://schemas.openxmlformats.org/officeDocument/2006/relationships/theme" Target="/ppt/slideMasters/theme/theme1.xml" Id="R9400340b5989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a4eb63ade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74eb78fc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d03ef3fc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2c1ae812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36ec6437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706a65fc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903573900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8573f233f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16 379 985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SKAUGEN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ØSTHAGEN INVEST AS</a:t>
            </a:r>
          </a:p>
        </p:txBody>
      </p:sp>
    </p:spTree>
  </p:cSld>
  <p:clrMapOvr>
    <a:masterClrMapping xmlns:a="http://schemas.openxmlformats.org/drawingml/2006/main"/>
  </p:clrMapOvr>
</p:sld>
</file>