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a52dc7ed6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e0d31770144af"/>
  </p:sldMasterIdLst>
  <p:sldIdLst>
    <p:sldId xmlns:r="http://schemas.openxmlformats.org/officeDocument/2006/relationships" id="256" r:id="R07ccbead4a984730"/>
    <p:sldId xmlns:r="http://schemas.openxmlformats.org/officeDocument/2006/relationships" id="257" r:id="R9f96dfba2a884709"/>
    <p:sldId xmlns:r="http://schemas.openxmlformats.org/officeDocument/2006/relationships" id="258" r:id="R40e7d5b8ed804eb4"/>
    <p:sldId xmlns:r="http://schemas.openxmlformats.org/officeDocument/2006/relationships" id="259" r:id="R202c7b627d624512"/>
    <p:sldId xmlns:r="http://schemas.openxmlformats.org/officeDocument/2006/relationships" id="260" r:id="R2e7d1dc70c534b17"/>
    <p:sldId xmlns:r="http://schemas.openxmlformats.org/officeDocument/2006/relationships" id="261" r:id="R3e2e269ba5574d9a"/>
    <p:sldId xmlns:r="http://schemas.openxmlformats.org/officeDocument/2006/relationships" id="262" r:id="Rae4e13ab1484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e0d31770144af" /><Relationship Type="http://schemas.openxmlformats.org/officeDocument/2006/relationships/slide" Target="/ppt/slides/slide1.xml" Id="R07ccbead4a984730" /><Relationship Type="http://schemas.openxmlformats.org/officeDocument/2006/relationships/slide" Target="/ppt/slides/slide2.xml" Id="R9f96dfba2a884709" /><Relationship Type="http://schemas.openxmlformats.org/officeDocument/2006/relationships/slide" Target="/ppt/slides/slide3.xml" Id="R40e7d5b8ed804eb4" /><Relationship Type="http://schemas.openxmlformats.org/officeDocument/2006/relationships/slide" Target="/ppt/slides/slide4.xml" Id="R202c7b627d624512" /><Relationship Type="http://schemas.openxmlformats.org/officeDocument/2006/relationships/slide" Target="/ppt/slides/slide5.xml" Id="R2e7d1dc70c534b17" /><Relationship Type="http://schemas.openxmlformats.org/officeDocument/2006/relationships/slide" Target="/ppt/slides/slide6.xml" Id="R3e2e269ba5574d9a" /><Relationship Type="http://schemas.openxmlformats.org/officeDocument/2006/relationships/slide" Target="/ppt/slides/slide7.xml" Id="Rae4e13ab1484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12d842271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2efa9b1d44a84" /><Relationship Type="http://schemas.openxmlformats.org/officeDocument/2006/relationships/theme" Target="/ppt/slideMasters/theme/theme1.xml" Id="R4d263338931744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2efa9b1d4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ceea5ddb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1f5e00c8c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82eb88f6c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43bb087a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798358aad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0ae54c30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7e1250a8f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FLORAVEIEN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41 383 530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41 759 071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ARNE BJØRN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EVA MARIE K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57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