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8476cf87a945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f882fbc0414b4a"/>
  </p:sldMasterIdLst>
  <p:sldIdLst>
    <p:sldId xmlns:r="http://schemas.openxmlformats.org/officeDocument/2006/relationships" id="256" r:id="R263989386e6f4349"/>
    <p:sldId xmlns:r="http://schemas.openxmlformats.org/officeDocument/2006/relationships" id="257" r:id="R49e34de4413b42c1"/>
    <p:sldId xmlns:r="http://schemas.openxmlformats.org/officeDocument/2006/relationships" id="258" r:id="Rd6d5088d8de14710"/>
    <p:sldId xmlns:r="http://schemas.openxmlformats.org/officeDocument/2006/relationships" id="259" r:id="Rb24ea47f3c01412c"/>
    <p:sldId xmlns:r="http://schemas.openxmlformats.org/officeDocument/2006/relationships" id="260" r:id="R5bdfba12f4f24284"/>
    <p:sldId xmlns:r="http://schemas.openxmlformats.org/officeDocument/2006/relationships" id="261" r:id="R77fab46382924f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f882fbc0414b4a" /><Relationship Type="http://schemas.openxmlformats.org/officeDocument/2006/relationships/slide" Target="/ppt/slides/slide1.xml" Id="R263989386e6f4349" /><Relationship Type="http://schemas.openxmlformats.org/officeDocument/2006/relationships/slide" Target="/ppt/slides/slide2.xml" Id="R49e34de4413b42c1" /><Relationship Type="http://schemas.openxmlformats.org/officeDocument/2006/relationships/slide" Target="/ppt/slides/slide3.xml" Id="Rd6d5088d8de14710" /><Relationship Type="http://schemas.openxmlformats.org/officeDocument/2006/relationships/slide" Target="/ppt/slides/slide4.xml" Id="Rb24ea47f3c01412c" /><Relationship Type="http://schemas.openxmlformats.org/officeDocument/2006/relationships/slide" Target="/ppt/slides/slide5.xml" Id="R5bdfba12f4f24284" /><Relationship Type="http://schemas.openxmlformats.org/officeDocument/2006/relationships/slide" Target="/ppt/slides/slide6.xml" Id="R77fab46382924f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66dd14fecc41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a8d9005554e40" /><Relationship Type="http://schemas.openxmlformats.org/officeDocument/2006/relationships/theme" Target="/ppt/slideMasters/theme/theme1.xml" Id="Rcf342f66132241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aa8d9005554e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2d608b9e041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19b109b4e42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79b66b43442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ed46dcd9842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c7685294644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e3994ab6d41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 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8402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989 089 943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J INVEST AS</a:t>
            </a:r>
          </a:p>
        </p:txBody>
      </p:sp>
    </p:spTree>
  </p:cSld>
  <p:clrMapOvr>
    <a:masterClrMapping xmlns:a="http://schemas.openxmlformats.org/drawingml/2006/main"/>
  </p:clrMapOvr>
</p:sld>
</file>