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bf7b12399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5622ef7934361"/>
  </p:sldMasterIdLst>
  <p:sldIdLst>
    <p:sldId xmlns:r="http://schemas.openxmlformats.org/officeDocument/2006/relationships" id="256" r:id="R110ea1d90d9a47b5"/>
    <p:sldId xmlns:r="http://schemas.openxmlformats.org/officeDocument/2006/relationships" id="257" r:id="R5f970f536c1f4a2c"/>
    <p:sldId xmlns:r="http://schemas.openxmlformats.org/officeDocument/2006/relationships" id="258" r:id="R19f0a572639b4477"/>
    <p:sldId xmlns:r="http://schemas.openxmlformats.org/officeDocument/2006/relationships" id="259" r:id="R4b49efe88dcd4876"/>
    <p:sldId xmlns:r="http://schemas.openxmlformats.org/officeDocument/2006/relationships" id="260" r:id="R85dc0cb35a434b68"/>
    <p:sldId xmlns:r="http://schemas.openxmlformats.org/officeDocument/2006/relationships" id="261" r:id="Rb39c8f26f37347a3"/>
    <p:sldId xmlns:r="http://schemas.openxmlformats.org/officeDocument/2006/relationships" id="262" r:id="Rb7a95d18aec0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5622ef7934361" /><Relationship Type="http://schemas.openxmlformats.org/officeDocument/2006/relationships/slide" Target="/ppt/slides/slide1.xml" Id="R110ea1d90d9a47b5" /><Relationship Type="http://schemas.openxmlformats.org/officeDocument/2006/relationships/slide" Target="/ppt/slides/slide2.xml" Id="R5f970f536c1f4a2c" /><Relationship Type="http://schemas.openxmlformats.org/officeDocument/2006/relationships/slide" Target="/ppt/slides/slide3.xml" Id="R19f0a572639b4477" /><Relationship Type="http://schemas.openxmlformats.org/officeDocument/2006/relationships/slide" Target="/ppt/slides/slide4.xml" Id="R4b49efe88dcd4876" /><Relationship Type="http://schemas.openxmlformats.org/officeDocument/2006/relationships/slide" Target="/ppt/slides/slide5.xml" Id="R85dc0cb35a434b68" /><Relationship Type="http://schemas.openxmlformats.org/officeDocument/2006/relationships/slide" Target="/ppt/slides/slide6.xml" Id="Rb39c8f26f37347a3" /><Relationship Type="http://schemas.openxmlformats.org/officeDocument/2006/relationships/slide" Target="/ppt/slides/slide7.xml" Id="Rb7a95d18aec0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b2162470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3f7e98d7447fc" /><Relationship Type="http://schemas.openxmlformats.org/officeDocument/2006/relationships/theme" Target="/ppt/slideMasters/theme/theme1.xml" Id="Rcced4b6b2cb1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3f7e98d74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43838aa5e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a9e530e5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48ff959f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772d4163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8ab6c593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0569d8c5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0cf5592c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IVAR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JENSEN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