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9ef0d27b1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5e84980a042fe"/>
  </p:sldMasterIdLst>
  <p:sldIdLst>
    <p:sldId xmlns:r="http://schemas.openxmlformats.org/officeDocument/2006/relationships" id="256" r:id="Rc4e9f0a9bd1645d4"/>
    <p:sldId xmlns:r="http://schemas.openxmlformats.org/officeDocument/2006/relationships" id="257" r:id="R2daa9d5578f24a0f"/>
    <p:sldId xmlns:r="http://schemas.openxmlformats.org/officeDocument/2006/relationships" id="258" r:id="R39750e29f01f4357"/>
    <p:sldId xmlns:r="http://schemas.openxmlformats.org/officeDocument/2006/relationships" id="259" r:id="R9091fc9af4224f82"/>
    <p:sldId xmlns:r="http://schemas.openxmlformats.org/officeDocument/2006/relationships" id="260" r:id="R4e089c1f13d541c0"/>
    <p:sldId xmlns:r="http://schemas.openxmlformats.org/officeDocument/2006/relationships" id="261" r:id="Re66781570899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5e84980a042fe" /><Relationship Type="http://schemas.openxmlformats.org/officeDocument/2006/relationships/slide" Target="/ppt/slides/slide1.xml" Id="Rc4e9f0a9bd1645d4" /><Relationship Type="http://schemas.openxmlformats.org/officeDocument/2006/relationships/slide" Target="/ppt/slides/slide2.xml" Id="R2daa9d5578f24a0f" /><Relationship Type="http://schemas.openxmlformats.org/officeDocument/2006/relationships/slide" Target="/ppt/slides/slide3.xml" Id="R39750e29f01f4357" /><Relationship Type="http://schemas.openxmlformats.org/officeDocument/2006/relationships/slide" Target="/ppt/slides/slide4.xml" Id="R9091fc9af4224f82" /><Relationship Type="http://schemas.openxmlformats.org/officeDocument/2006/relationships/slide" Target="/ppt/slides/slide5.xml" Id="R4e089c1f13d541c0" /><Relationship Type="http://schemas.openxmlformats.org/officeDocument/2006/relationships/slide" Target="/ppt/slides/slide6.xml" Id="Re66781570899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c408855c5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417437ad040b2" /><Relationship Type="http://schemas.openxmlformats.org/officeDocument/2006/relationships/theme" Target="/ppt/slideMasters/theme/theme1.xml" Id="R8468a644ce86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417437ad0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f1fbffbb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33610cf4e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de7382511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d59b228a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9f66a89b1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173a2145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Dalegårdsveien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