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c15046570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93b9e56cd4318"/>
  </p:sldMasterIdLst>
  <p:sldIdLst>
    <p:sldId xmlns:r="http://schemas.openxmlformats.org/officeDocument/2006/relationships" id="256" r:id="R6ce1088de10f41fa"/>
    <p:sldId xmlns:r="http://schemas.openxmlformats.org/officeDocument/2006/relationships" id="257" r:id="Refcf774bd3f646f1"/>
    <p:sldId xmlns:r="http://schemas.openxmlformats.org/officeDocument/2006/relationships" id="258" r:id="Red7659eab7c14538"/>
    <p:sldId xmlns:r="http://schemas.openxmlformats.org/officeDocument/2006/relationships" id="259" r:id="Re6f009164055445a"/>
    <p:sldId xmlns:r="http://schemas.openxmlformats.org/officeDocument/2006/relationships" id="260" r:id="Rd46e442fa4944720"/>
    <p:sldId xmlns:r="http://schemas.openxmlformats.org/officeDocument/2006/relationships" id="261" r:id="Rd175db3fd368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93b9e56cd4318" /><Relationship Type="http://schemas.openxmlformats.org/officeDocument/2006/relationships/slide" Target="/ppt/slides/slide1.xml" Id="R6ce1088de10f41fa" /><Relationship Type="http://schemas.openxmlformats.org/officeDocument/2006/relationships/slide" Target="/ppt/slides/slide2.xml" Id="Refcf774bd3f646f1" /><Relationship Type="http://schemas.openxmlformats.org/officeDocument/2006/relationships/slide" Target="/ppt/slides/slide3.xml" Id="Red7659eab7c14538" /><Relationship Type="http://schemas.openxmlformats.org/officeDocument/2006/relationships/slide" Target="/ppt/slides/slide4.xml" Id="Re6f009164055445a" /><Relationship Type="http://schemas.openxmlformats.org/officeDocument/2006/relationships/slide" Target="/ppt/slides/slide5.xml" Id="Rd46e442fa4944720" /><Relationship Type="http://schemas.openxmlformats.org/officeDocument/2006/relationships/slide" Target="/ppt/slides/slide6.xml" Id="Rd175db3fd368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50e42501b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dd4ebdb5c46ad" /><Relationship Type="http://schemas.openxmlformats.org/officeDocument/2006/relationships/theme" Target="/ppt/slideMasters/theme/theme1.xml" Id="Rd6f1821ba8e4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dd4ebdb5c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2958a25d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f5d0d091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a5c472a5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6a10ea833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025026e4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1f9aa8ff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