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c9decd30f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fa9f7c1c04758"/>
  </p:sldMasterIdLst>
  <p:sldIdLst>
    <p:sldId xmlns:r="http://schemas.openxmlformats.org/officeDocument/2006/relationships" id="256" r:id="R4a23f12fc5634633"/>
    <p:sldId xmlns:r="http://schemas.openxmlformats.org/officeDocument/2006/relationships" id="257" r:id="R0ba947dfbd9340ff"/>
    <p:sldId xmlns:r="http://schemas.openxmlformats.org/officeDocument/2006/relationships" id="258" r:id="R7b2f0d742dbf4a64"/>
    <p:sldId xmlns:r="http://schemas.openxmlformats.org/officeDocument/2006/relationships" id="259" r:id="R3a0632353d2e4c62"/>
    <p:sldId xmlns:r="http://schemas.openxmlformats.org/officeDocument/2006/relationships" id="260" r:id="R144c76dcb0dc4579"/>
    <p:sldId xmlns:r="http://schemas.openxmlformats.org/officeDocument/2006/relationships" id="261" r:id="R09ef4d1f79b34ba0"/>
    <p:sldId xmlns:r="http://schemas.openxmlformats.org/officeDocument/2006/relationships" id="262" r:id="Rb2a20f8d6ee6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fa9f7c1c04758" /><Relationship Type="http://schemas.openxmlformats.org/officeDocument/2006/relationships/slide" Target="/ppt/slides/slide1.xml" Id="R4a23f12fc5634633" /><Relationship Type="http://schemas.openxmlformats.org/officeDocument/2006/relationships/slide" Target="/ppt/slides/slide2.xml" Id="R0ba947dfbd9340ff" /><Relationship Type="http://schemas.openxmlformats.org/officeDocument/2006/relationships/slide" Target="/ppt/slides/slide3.xml" Id="R7b2f0d742dbf4a64" /><Relationship Type="http://schemas.openxmlformats.org/officeDocument/2006/relationships/slide" Target="/ppt/slides/slide4.xml" Id="R3a0632353d2e4c62" /><Relationship Type="http://schemas.openxmlformats.org/officeDocument/2006/relationships/slide" Target="/ppt/slides/slide5.xml" Id="R144c76dcb0dc4579" /><Relationship Type="http://schemas.openxmlformats.org/officeDocument/2006/relationships/slide" Target="/ppt/slides/slide6.xml" Id="R09ef4d1f79b34ba0" /><Relationship Type="http://schemas.openxmlformats.org/officeDocument/2006/relationships/slide" Target="/ppt/slides/slide7.xml" Id="Rb2a20f8d6ee6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dc1cdf009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9111338b14789" /><Relationship Type="http://schemas.openxmlformats.org/officeDocument/2006/relationships/theme" Target="/ppt/slideMasters/theme/theme1.xml" Id="R9cd00da16faf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39111338b1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47e2ec26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624ccebd2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acc442ef5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c3db377ab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9c80fb27e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10ea03fdf42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a2021e89e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HELLELAND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