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04c511da2949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cefec37f24d0d"/>
  </p:sldMasterIdLst>
  <p:sldIdLst>
    <p:sldId xmlns:r="http://schemas.openxmlformats.org/officeDocument/2006/relationships" id="256" r:id="R2780b8a38d38476c"/>
    <p:sldId xmlns:r="http://schemas.openxmlformats.org/officeDocument/2006/relationships" id="257" r:id="Re5fbb19ba6584a4d"/>
    <p:sldId xmlns:r="http://schemas.openxmlformats.org/officeDocument/2006/relationships" id="258" r:id="Rd07ef385d3054bf3"/>
    <p:sldId xmlns:r="http://schemas.openxmlformats.org/officeDocument/2006/relationships" id="259" r:id="R1f0cf58001f844ca"/>
    <p:sldId xmlns:r="http://schemas.openxmlformats.org/officeDocument/2006/relationships" id="260" r:id="Rf0af024347ae48a7"/>
    <p:sldId xmlns:r="http://schemas.openxmlformats.org/officeDocument/2006/relationships" id="261" r:id="Rc415aabafe3b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cefec37f24d0d" /><Relationship Type="http://schemas.openxmlformats.org/officeDocument/2006/relationships/slide" Target="/ppt/slides/slide1.xml" Id="R2780b8a38d38476c" /><Relationship Type="http://schemas.openxmlformats.org/officeDocument/2006/relationships/slide" Target="/ppt/slides/slide2.xml" Id="Re5fbb19ba6584a4d" /><Relationship Type="http://schemas.openxmlformats.org/officeDocument/2006/relationships/slide" Target="/ppt/slides/slide3.xml" Id="Rd07ef385d3054bf3" /><Relationship Type="http://schemas.openxmlformats.org/officeDocument/2006/relationships/slide" Target="/ppt/slides/slide4.xml" Id="R1f0cf58001f844ca" /><Relationship Type="http://schemas.openxmlformats.org/officeDocument/2006/relationships/slide" Target="/ppt/slides/slide5.xml" Id="Rf0af024347ae48a7" /><Relationship Type="http://schemas.openxmlformats.org/officeDocument/2006/relationships/slide" Target="/ppt/slides/slide6.xml" Id="Rc415aabafe3b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0419ff30e47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fa290045a483f" /><Relationship Type="http://schemas.openxmlformats.org/officeDocument/2006/relationships/theme" Target="/ppt/slideMasters/theme/theme1.xml" Id="R8185b9ded0ca4a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6fa290045a48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d33c2b0b240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3a8f7aab045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52e1dc7cf45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9ef95e5f942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c01a66c434c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012c34f9944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JÆRSLAKT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JÆRSLAKT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JÆRSLAKT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JÆRSLAKT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JÆRSLAKT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JÆRSLAKT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GRILSTAD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JÆRSLAKT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989 092 049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JÆRSLAKT AS</a:t>
            </a:r>
          </a:p>
        </p:txBody>
      </p:sp>
    </p:spTree>
  </p:cSld>
  <p:clrMapOvr>
    <a:masterClrMapping xmlns:a="http://schemas.openxmlformats.org/drawingml/2006/main"/>
  </p:clrMapOvr>
</p:sld>
</file>