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6ebbf6b42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91914b2ec4b8b"/>
  </p:sldMasterIdLst>
  <p:sldIdLst>
    <p:sldId xmlns:r="http://schemas.openxmlformats.org/officeDocument/2006/relationships" id="256" r:id="R11ea85bf828f4547"/>
    <p:sldId xmlns:r="http://schemas.openxmlformats.org/officeDocument/2006/relationships" id="257" r:id="Ra5cd9bd5c1d34198"/>
    <p:sldId xmlns:r="http://schemas.openxmlformats.org/officeDocument/2006/relationships" id="258" r:id="Rf17f2e7c42b6425e"/>
    <p:sldId xmlns:r="http://schemas.openxmlformats.org/officeDocument/2006/relationships" id="259" r:id="Re501c8a6461f4143"/>
    <p:sldId xmlns:r="http://schemas.openxmlformats.org/officeDocument/2006/relationships" id="260" r:id="R99303a5db2eb45d1"/>
    <p:sldId xmlns:r="http://schemas.openxmlformats.org/officeDocument/2006/relationships" id="261" r:id="R2caadaa8d55e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91914b2ec4b8b" /><Relationship Type="http://schemas.openxmlformats.org/officeDocument/2006/relationships/slide" Target="/ppt/slides/slide1.xml" Id="R11ea85bf828f4547" /><Relationship Type="http://schemas.openxmlformats.org/officeDocument/2006/relationships/slide" Target="/ppt/slides/slide2.xml" Id="Ra5cd9bd5c1d34198" /><Relationship Type="http://schemas.openxmlformats.org/officeDocument/2006/relationships/slide" Target="/ppt/slides/slide3.xml" Id="Rf17f2e7c42b6425e" /><Relationship Type="http://schemas.openxmlformats.org/officeDocument/2006/relationships/slide" Target="/ppt/slides/slide4.xml" Id="Re501c8a6461f4143" /><Relationship Type="http://schemas.openxmlformats.org/officeDocument/2006/relationships/slide" Target="/ppt/slides/slide5.xml" Id="R99303a5db2eb45d1" /><Relationship Type="http://schemas.openxmlformats.org/officeDocument/2006/relationships/slide" Target="/ppt/slides/slide6.xml" Id="R2caadaa8d55e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c4c652019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0f83ef56b4b35" /><Relationship Type="http://schemas.openxmlformats.org/officeDocument/2006/relationships/theme" Target="/ppt/slideMasters/theme/theme1.xml" Id="R45b4cde44db8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0f83ef56b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7daa97ed6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ba0f0cea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61e863a5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233baffc840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c5cf5dd6b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644d2ac8e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SBHI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