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c531eca27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dd383d4b2449e"/>
  </p:sldMasterIdLst>
  <p:sldIdLst>
    <p:sldId xmlns:r="http://schemas.openxmlformats.org/officeDocument/2006/relationships" id="256" r:id="R4d0a3adfc3244043"/>
    <p:sldId xmlns:r="http://schemas.openxmlformats.org/officeDocument/2006/relationships" id="257" r:id="R8637f73483b74b2d"/>
    <p:sldId xmlns:r="http://schemas.openxmlformats.org/officeDocument/2006/relationships" id="258" r:id="R99030691ce5b4f98"/>
    <p:sldId xmlns:r="http://schemas.openxmlformats.org/officeDocument/2006/relationships" id="259" r:id="Rd158b6703d9e443e"/>
    <p:sldId xmlns:r="http://schemas.openxmlformats.org/officeDocument/2006/relationships" id="260" r:id="R3bc7984d08ae476d"/>
    <p:sldId xmlns:r="http://schemas.openxmlformats.org/officeDocument/2006/relationships" id="261" r:id="R8e604034dcc748c5"/>
    <p:sldId xmlns:r="http://schemas.openxmlformats.org/officeDocument/2006/relationships" id="262" r:id="Ra39f90d352e0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dd383d4b2449e" /><Relationship Type="http://schemas.openxmlformats.org/officeDocument/2006/relationships/slide" Target="/ppt/slides/slide1.xml" Id="R4d0a3adfc3244043" /><Relationship Type="http://schemas.openxmlformats.org/officeDocument/2006/relationships/slide" Target="/ppt/slides/slide2.xml" Id="R8637f73483b74b2d" /><Relationship Type="http://schemas.openxmlformats.org/officeDocument/2006/relationships/slide" Target="/ppt/slides/slide3.xml" Id="R99030691ce5b4f98" /><Relationship Type="http://schemas.openxmlformats.org/officeDocument/2006/relationships/slide" Target="/ppt/slides/slide4.xml" Id="Rd158b6703d9e443e" /><Relationship Type="http://schemas.openxmlformats.org/officeDocument/2006/relationships/slide" Target="/ppt/slides/slide5.xml" Id="R3bc7984d08ae476d" /><Relationship Type="http://schemas.openxmlformats.org/officeDocument/2006/relationships/slide" Target="/ppt/slides/slide6.xml" Id="R8e604034dcc748c5" /><Relationship Type="http://schemas.openxmlformats.org/officeDocument/2006/relationships/slide" Target="/ppt/slides/slide7.xml" Id="Ra39f90d352e0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146ee64084a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d7a662457411c" /><Relationship Type="http://schemas.openxmlformats.org/officeDocument/2006/relationships/theme" Target="/ppt/slideMasters/theme/theme1.xml" Id="R960e0d9a8e5e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d7a662457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fc7e670f4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be3a2d524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9428c9e58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9e66a80e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9f1df3b12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990ba40b9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9ef0041e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SBHI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10 739 483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77 438 802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77 491 939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BJØRN HANS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RUTH HAVRE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BIRGITHE M HAVRE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HAVRE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