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7cc36ab8e846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409d35ca944639"/>
  </p:sldMasterIdLst>
  <p:sldIdLst>
    <p:sldId xmlns:r="http://schemas.openxmlformats.org/officeDocument/2006/relationships" id="256" r:id="R519efec395e44162"/>
    <p:sldId xmlns:r="http://schemas.openxmlformats.org/officeDocument/2006/relationships" id="257" r:id="Rbced5cdbe9be4f67"/>
    <p:sldId xmlns:r="http://schemas.openxmlformats.org/officeDocument/2006/relationships" id="258" r:id="R78c5b218f5684a61"/>
    <p:sldId xmlns:r="http://schemas.openxmlformats.org/officeDocument/2006/relationships" id="259" r:id="R29b2797b4c724e6a"/>
    <p:sldId xmlns:r="http://schemas.openxmlformats.org/officeDocument/2006/relationships" id="260" r:id="R1c34c9cc5d5d4127"/>
    <p:sldId xmlns:r="http://schemas.openxmlformats.org/officeDocument/2006/relationships" id="261" r:id="R357b877a620048d4"/>
    <p:sldId xmlns:r="http://schemas.openxmlformats.org/officeDocument/2006/relationships" id="262" r:id="Rb3a9539f1f0445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409d35ca944639" /><Relationship Type="http://schemas.openxmlformats.org/officeDocument/2006/relationships/slide" Target="/ppt/slides/slide1.xml" Id="R519efec395e44162" /><Relationship Type="http://schemas.openxmlformats.org/officeDocument/2006/relationships/slide" Target="/ppt/slides/slide2.xml" Id="Rbced5cdbe9be4f67" /><Relationship Type="http://schemas.openxmlformats.org/officeDocument/2006/relationships/slide" Target="/ppt/slides/slide3.xml" Id="R78c5b218f5684a61" /><Relationship Type="http://schemas.openxmlformats.org/officeDocument/2006/relationships/slide" Target="/ppt/slides/slide4.xml" Id="R29b2797b4c724e6a" /><Relationship Type="http://schemas.openxmlformats.org/officeDocument/2006/relationships/slide" Target="/ppt/slides/slide5.xml" Id="R1c34c9cc5d5d4127" /><Relationship Type="http://schemas.openxmlformats.org/officeDocument/2006/relationships/slide" Target="/ppt/slides/slide6.xml" Id="R357b877a620048d4" /><Relationship Type="http://schemas.openxmlformats.org/officeDocument/2006/relationships/slide" Target="/ppt/slides/slide7.xml" Id="Rb3a9539f1f0445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55ae50729a48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461ce4fcb4b19" /><Relationship Type="http://schemas.openxmlformats.org/officeDocument/2006/relationships/theme" Target="/ppt/slideMasters/theme/theme1.xml" Id="R95dbadd2360d46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a461ce4fcb4b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e048776f344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2e30f75c54f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4a9974e3de4c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e9245ba9942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93c3fd35b41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68ae21d4d4e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55f6b9daf49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LAVE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LAVE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−7 160 656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−7 607 925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−7 678 877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74 442 439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76 819 002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CHRISTIAN BRAGNES  –  66,5 %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LIVE STORRUSTE  –  33,5 %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Rugdestien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989 092 804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 AS</a:t>
            </a:r>
          </a:p>
        </p:txBody>
      </p:sp>
    </p:spTree>
  </p:cSld>
  <p:clrMapOvr>
    <a:masterClrMapping xmlns:a="http://schemas.openxmlformats.org/drawingml/2006/main"/>
  </p:clrMapOvr>
</p:sld>
</file>