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3e7ea5b82046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1c5c37bb754995"/>
  </p:sldMasterIdLst>
  <p:sldIdLst>
    <p:sldId xmlns:r="http://schemas.openxmlformats.org/officeDocument/2006/relationships" id="256" r:id="Rea3e6af42d9142ab"/>
    <p:sldId xmlns:r="http://schemas.openxmlformats.org/officeDocument/2006/relationships" id="257" r:id="Rff5da032f1294555"/>
    <p:sldId xmlns:r="http://schemas.openxmlformats.org/officeDocument/2006/relationships" id="258" r:id="Ref27e287749547d6"/>
    <p:sldId xmlns:r="http://schemas.openxmlformats.org/officeDocument/2006/relationships" id="259" r:id="R0c25b2d094da4aed"/>
    <p:sldId xmlns:r="http://schemas.openxmlformats.org/officeDocument/2006/relationships" id="260" r:id="R97a54d8d7308449e"/>
    <p:sldId xmlns:r="http://schemas.openxmlformats.org/officeDocument/2006/relationships" id="261" r:id="R7b5547c465a94396"/>
    <p:sldId xmlns:r="http://schemas.openxmlformats.org/officeDocument/2006/relationships" id="262" r:id="Re2dd8756023043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1c5c37bb754995" /><Relationship Type="http://schemas.openxmlformats.org/officeDocument/2006/relationships/slide" Target="/ppt/slides/slide1.xml" Id="Rea3e6af42d9142ab" /><Relationship Type="http://schemas.openxmlformats.org/officeDocument/2006/relationships/slide" Target="/ppt/slides/slide2.xml" Id="Rff5da032f1294555" /><Relationship Type="http://schemas.openxmlformats.org/officeDocument/2006/relationships/slide" Target="/ppt/slides/slide3.xml" Id="Ref27e287749547d6" /><Relationship Type="http://schemas.openxmlformats.org/officeDocument/2006/relationships/slide" Target="/ppt/slides/slide4.xml" Id="R0c25b2d094da4aed" /><Relationship Type="http://schemas.openxmlformats.org/officeDocument/2006/relationships/slide" Target="/ppt/slides/slide5.xml" Id="R97a54d8d7308449e" /><Relationship Type="http://schemas.openxmlformats.org/officeDocument/2006/relationships/slide" Target="/ppt/slides/slide6.xml" Id="R7b5547c465a94396" /><Relationship Type="http://schemas.openxmlformats.org/officeDocument/2006/relationships/slide" Target="/ppt/slides/slide7.xml" Id="Re2dd8756023043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c0b334aab04f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dafa761b64eb9" /><Relationship Type="http://schemas.openxmlformats.org/officeDocument/2006/relationships/theme" Target="/ppt/slideMasters/theme/theme1.xml" Id="Rb1a1bfbbd94645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5dafa761b64e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0491b7c444c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b4a730a8e4e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2a03faf3145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1fbf8b4dd40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0596f08df43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06417ef034a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13114697c43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MADSSEN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MADSSEN INVEST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2 342 004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2 362 283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MADSSEN TROND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9512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mmadssen@online.no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989 093 479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