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fe8cd294d346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3c984b21a4bc7"/>
  </p:sldMasterIdLst>
  <p:sldIdLst>
    <p:sldId xmlns:r="http://schemas.openxmlformats.org/officeDocument/2006/relationships" id="256" r:id="Rc5cab322a0854d45"/>
    <p:sldId xmlns:r="http://schemas.openxmlformats.org/officeDocument/2006/relationships" id="257" r:id="Rb19e9834545d4bd7"/>
    <p:sldId xmlns:r="http://schemas.openxmlformats.org/officeDocument/2006/relationships" id="258" r:id="R77c616f7992d4cec"/>
    <p:sldId xmlns:r="http://schemas.openxmlformats.org/officeDocument/2006/relationships" id="259" r:id="R3d5ea96cf62b41c9"/>
    <p:sldId xmlns:r="http://schemas.openxmlformats.org/officeDocument/2006/relationships" id="260" r:id="R4710c632505c4435"/>
    <p:sldId xmlns:r="http://schemas.openxmlformats.org/officeDocument/2006/relationships" id="261" r:id="Rdf935af56f354016"/>
    <p:sldId xmlns:r="http://schemas.openxmlformats.org/officeDocument/2006/relationships" id="262" r:id="R7cab4de42e6b42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3c984b21a4bc7" /><Relationship Type="http://schemas.openxmlformats.org/officeDocument/2006/relationships/slide" Target="/ppt/slides/slide1.xml" Id="Rc5cab322a0854d45" /><Relationship Type="http://schemas.openxmlformats.org/officeDocument/2006/relationships/slide" Target="/ppt/slides/slide2.xml" Id="Rb19e9834545d4bd7" /><Relationship Type="http://schemas.openxmlformats.org/officeDocument/2006/relationships/slide" Target="/ppt/slides/slide3.xml" Id="R77c616f7992d4cec" /><Relationship Type="http://schemas.openxmlformats.org/officeDocument/2006/relationships/slide" Target="/ppt/slides/slide4.xml" Id="R3d5ea96cf62b41c9" /><Relationship Type="http://schemas.openxmlformats.org/officeDocument/2006/relationships/slide" Target="/ppt/slides/slide5.xml" Id="R4710c632505c4435" /><Relationship Type="http://schemas.openxmlformats.org/officeDocument/2006/relationships/slide" Target="/ppt/slides/slide6.xml" Id="Rdf935af56f354016" /><Relationship Type="http://schemas.openxmlformats.org/officeDocument/2006/relationships/slide" Target="/ppt/slides/slide7.xml" Id="R7cab4de42e6b42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f7fe9f3c84a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5966da6e145ad" /><Relationship Type="http://schemas.openxmlformats.org/officeDocument/2006/relationships/theme" Target="/ppt/slideMasters/theme/theme1.xml" Id="R0d7d2be3fa7849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f5966da6e145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ffaef512249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aeb1bbcde48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cf2d5c9a542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72455f88348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188aa0061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e045ac0ad45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8cede1c6947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DJERV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DJERV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DJERV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DJERV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DJERV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DJERV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271 817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92 210 527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101 794 146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DJERV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 GJERDE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DJERV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989 093 932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DJERV HOLDING AS</a:t>
            </a:r>
          </a:p>
        </p:txBody>
      </p:sp>
    </p:spTree>
  </p:cSld>
  <p:clrMapOvr>
    <a:masterClrMapping xmlns:a="http://schemas.openxmlformats.org/drawingml/2006/main"/>
  </p:clrMapOvr>
</p:sld>
</file>