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1d1b8dc9de041b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6f212440d6a454c"/>
  </p:sldMasterIdLst>
  <p:sldIdLst>
    <p:sldId xmlns:r="http://schemas.openxmlformats.org/officeDocument/2006/relationships" id="256" r:id="R0fedbc7f284e443e"/>
    <p:sldId xmlns:r="http://schemas.openxmlformats.org/officeDocument/2006/relationships" id="257" r:id="Ra235b0f00f3a425b"/>
    <p:sldId xmlns:r="http://schemas.openxmlformats.org/officeDocument/2006/relationships" id="258" r:id="R9478cfe56e4f4ee6"/>
    <p:sldId xmlns:r="http://schemas.openxmlformats.org/officeDocument/2006/relationships" id="259" r:id="R44e5ebfbeb4d4675"/>
    <p:sldId xmlns:r="http://schemas.openxmlformats.org/officeDocument/2006/relationships" id="260" r:id="R8d6f287a8dd84ab9"/>
    <p:sldId xmlns:r="http://schemas.openxmlformats.org/officeDocument/2006/relationships" id="261" r:id="R40c3646bf3a94fe6"/>
    <p:sldId xmlns:r="http://schemas.openxmlformats.org/officeDocument/2006/relationships" id="262" r:id="R9a115f07a1554c2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6f212440d6a454c" /><Relationship Type="http://schemas.openxmlformats.org/officeDocument/2006/relationships/slide" Target="/ppt/slides/slide1.xml" Id="R0fedbc7f284e443e" /><Relationship Type="http://schemas.openxmlformats.org/officeDocument/2006/relationships/slide" Target="/ppt/slides/slide2.xml" Id="Ra235b0f00f3a425b" /><Relationship Type="http://schemas.openxmlformats.org/officeDocument/2006/relationships/slide" Target="/ppt/slides/slide3.xml" Id="R9478cfe56e4f4ee6" /><Relationship Type="http://schemas.openxmlformats.org/officeDocument/2006/relationships/slide" Target="/ppt/slides/slide4.xml" Id="R44e5ebfbeb4d4675" /><Relationship Type="http://schemas.openxmlformats.org/officeDocument/2006/relationships/slide" Target="/ppt/slides/slide5.xml" Id="R8d6f287a8dd84ab9" /><Relationship Type="http://schemas.openxmlformats.org/officeDocument/2006/relationships/slide" Target="/ppt/slides/slide6.xml" Id="R40c3646bf3a94fe6" /><Relationship Type="http://schemas.openxmlformats.org/officeDocument/2006/relationships/slide" Target="/ppt/slides/slide7.xml" Id="R9a115f07a1554c2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517a4f2be794da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60e442097d440c" /><Relationship Type="http://schemas.openxmlformats.org/officeDocument/2006/relationships/theme" Target="/ppt/slideMasters/theme/theme1.xml" Id="R35584c05e4b846b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260e442097d440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64efa122eb4fd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201bd58a20492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4929dc820c4b9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1c4e9f13eb439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8817870ec64ca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18d0c5c0a147a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4bda83898c44c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KSA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KSA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KSA HOLDING AS ble etablert [år] og holder til i Tjodalyng.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KSA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KSA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KSA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−1 073 099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401 775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9 099 175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9 124 838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KSA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KÅRE SANDNES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KSA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Østbyveien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3280 Tjodalyng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989 093 975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KSA HOLDING AS</a:t>
            </a:r>
          </a:p>
        </p:txBody>
      </p:sp>
    </p:spTree>
  </p:cSld>
  <p:clrMapOvr>
    <a:masterClrMapping xmlns:a="http://schemas.openxmlformats.org/drawingml/2006/main"/>
  </p:clrMapOvr>
</p:sld>
</file>