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38826a8ce846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83105719be4c7e"/>
  </p:sldMasterIdLst>
  <p:sldIdLst>
    <p:sldId xmlns:r="http://schemas.openxmlformats.org/officeDocument/2006/relationships" id="256" r:id="R5ca6e5e96c684d62"/>
    <p:sldId xmlns:r="http://schemas.openxmlformats.org/officeDocument/2006/relationships" id="257" r:id="R8e0887dfa4cb477d"/>
    <p:sldId xmlns:r="http://schemas.openxmlformats.org/officeDocument/2006/relationships" id="258" r:id="Rd533f4c0c89b4f83"/>
    <p:sldId xmlns:r="http://schemas.openxmlformats.org/officeDocument/2006/relationships" id="259" r:id="R942f94bee8164b07"/>
    <p:sldId xmlns:r="http://schemas.openxmlformats.org/officeDocument/2006/relationships" id="260" r:id="R1858951626d944ba"/>
    <p:sldId xmlns:r="http://schemas.openxmlformats.org/officeDocument/2006/relationships" id="261" r:id="R6a7a35b7cd664f52"/>
    <p:sldId xmlns:r="http://schemas.openxmlformats.org/officeDocument/2006/relationships" id="262" r:id="R7c87f4a68f4440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83105719be4c7e" /><Relationship Type="http://schemas.openxmlformats.org/officeDocument/2006/relationships/slide" Target="/ppt/slides/slide1.xml" Id="R5ca6e5e96c684d62" /><Relationship Type="http://schemas.openxmlformats.org/officeDocument/2006/relationships/slide" Target="/ppt/slides/slide2.xml" Id="R8e0887dfa4cb477d" /><Relationship Type="http://schemas.openxmlformats.org/officeDocument/2006/relationships/slide" Target="/ppt/slides/slide3.xml" Id="Rd533f4c0c89b4f83" /><Relationship Type="http://schemas.openxmlformats.org/officeDocument/2006/relationships/slide" Target="/ppt/slides/slide4.xml" Id="R942f94bee8164b07" /><Relationship Type="http://schemas.openxmlformats.org/officeDocument/2006/relationships/slide" Target="/ppt/slides/slide5.xml" Id="R1858951626d944ba" /><Relationship Type="http://schemas.openxmlformats.org/officeDocument/2006/relationships/slide" Target="/ppt/slides/slide6.xml" Id="R6a7a35b7cd664f52" /><Relationship Type="http://schemas.openxmlformats.org/officeDocument/2006/relationships/slide" Target="/ppt/slides/slide7.xml" Id="R7c87f4a68f4440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c5339e5ddb45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3964c4dc1e4b43" /><Relationship Type="http://schemas.openxmlformats.org/officeDocument/2006/relationships/theme" Target="/ppt/slideMasters/theme/theme1.xml" Id="Rde87db0fa69144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3964c4dc1e4b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7a83deb5341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05a2aabeb48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9da33d7504e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4d845a63149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e7320d81846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91211f733f4a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02187050042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SKANSEN HOLDING HAMMERFEST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SKANSEN HOLDING HAMMERFEST AS ble etablert [år] og holder til i Hammerfest.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2 104 754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15 410 887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16 487 937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KINN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LILLIAN HELENE ASLAKSEN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Breilia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9603 Hammerfest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lillian@kinnas.no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989 095 331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SKANSEN HOLDING HAMMERFEST AS</a:t>
            </a:r>
          </a:p>
        </p:txBody>
      </p:sp>
    </p:spTree>
  </p:cSld>
  <p:clrMapOvr>
    <a:masterClrMapping xmlns:a="http://schemas.openxmlformats.org/drawingml/2006/main"/>
  </p:clrMapOvr>
</p:sld>
</file>