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5cd3c23bf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144a3ddb54803"/>
  </p:sldMasterIdLst>
  <p:sldIdLst>
    <p:sldId xmlns:r="http://schemas.openxmlformats.org/officeDocument/2006/relationships" id="256" r:id="R81acea0a15fd4222"/>
    <p:sldId xmlns:r="http://schemas.openxmlformats.org/officeDocument/2006/relationships" id="257" r:id="R2149a973bf22411f"/>
    <p:sldId xmlns:r="http://schemas.openxmlformats.org/officeDocument/2006/relationships" id="258" r:id="R41eb2d2782574535"/>
    <p:sldId xmlns:r="http://schemas.openxmlformats.org/officeDocument/2006/relationships" id="259" r:id="R6914f42e6aac4e31"/>
    <p:sldId xmlns:r="http://schemas.openxmlformats.org/officeDocument/2006/relationships" id="260" r:id="Re13a770b01784b38"/>
    <p:sldId xmlns:r="http://schemas.openxmlformats.org/officeDocument/2006/relationships" id="261" r:id="R76df37397ea24185"/>
    <p:sldId xmlns:r="http://schemas.openxmlformats.org/officeDocument/2006/relationships" id="262" r:id="Rf3cc36d2662c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144a3ddb54803" /><Relationship Type="http://schemas.openxmlformats.org/officeDocument/2006/relationships/slide" Target="/ppt/slides/slide1.xml" Id="R81acea0a15fd4222" /><Relationship Type="http://schemas.openxmlformats.org/officeDocument/2006/relationships/slide" Target="/ppt/slides/slide2.xml" Id="R2149a973bf22411f" /><Relationship Type="http://schemas.openxmlformats.org/officeDocument/2006/relationships/slide" Target="/ppt/slides/slide3.xml" Id="R41eb2d2782574535" /><Relationship Type="http://schemas.openxmlformats.org/officeDocument/2006/relationships/slide" Target="/ppt/slides/slide4.xml" Id="R6914f42e6aac4e31" /><Relationship Type="http://schemas.openxmlformats.org/officeDocument/2006/relationships/slide" Target="/ppt/slides/slide5.xml" Id="Re13a770b01784b38" /><Relationship Type="http://schemas.openxmlformats.org/officeDocument/2006/relationships/slide" Target="/ppt/slides/slide6.xml" Id="R76df37397ea24185" /><Relationship Type="http://schemas.openxmlformats.org/officeDocument/2006/relationships/slide" Target="/ppt/slides/slide7.xml" Id="Rf3cc36d2662c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af73e3c5241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6edfbfe648bc" /><Relationship Type="http://schemas.openxmlformats.org/officeDocument/2006/relationships/theme" Target="/ppt/slideMasters/theme/theme1.xml" Id="Rc4187fb135b4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c6edfbfe6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1ac84349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0d20f0195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01836913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0f5a40e9d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65f2fa724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cf47f4ec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8fd257e00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ble etablert [år] og holder til i Hovin I Gauldal.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HANSHUS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Teialia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7236 Hovin I Gauldal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989 098 454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