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7acd40fb5b4e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2e87813204b84"/>
  </p:sldMasterIdLst>
  <p:sldIdLst>
    <p:sldId xmlns:r="http://schemas.openxmlformats.org/officeDocument/2006/relationships" id="256" r:id="R49de583020594e62"/>
    <p:sldId xmlns:r="http://schemas.openxmlformats.org/officeDocument/2006/relationships" id="257" r:id="Rfffb001437e444b7"/>
    <p:sldId xmlns:r="http://schemas.openxmlformats.org/officeDocument/2006/relationships" id="258" r:id="R5a149ededfa44fc9"/>
    <p:sldId xmlns:r="http://schemas.openxmlformats.org/officeDocument/2006/relationships" id="259" r:id="R2d639ba802b54a0e"/>
    <p:sldId xmlns:r="http://schemas.openxmlformats.org/officeDocument/2006/relationships" id="260" r:id="Rb93c22b3dc864c62"/>
    <p:sldId xmlns:r="http://schemas.openxmlformats.org/officeDocument/2006/relationships" id="261" r:id="R86ad94f5550349ae"/>
    <p:sldId xmlns:r="http://schemas.openxmlformats.org/officeDocument/2006/relationships" id="262" r:id="R6bb9f397590e44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2e87813204b84" /><Relationship Type="http://schemas.openxmlformats.org/officeDocument/2006/relationships/slide" Target="/ppt/slides/slide1.xml" Id="R49de583020594e62" /><Relationship Type="http://schemas.openxmlformats.org/officeDocument/2006/relationships/slide" Target="/ppt/slides/slide2.xml" Id="Rfffb001437e444b7" /><Relationship Type="http://schemas.openxmlformats.org/officeDocument/2006/relationships/slide" Target="/ppt/slides/slide3.xml" Id="R5a149ededfa44fc9" /><Relationship Type="http://schemas.openxmlformats.org/officeDocument/2006/relationships/slide" Target="/ppt/slides/slide4.xml" Id="R2d639ba802b54a0e" /><Relationship Type="http://schemas.openxmlformats.org/officeDocument/2006/relationships/slide" Target="/ppt/slides/slide5.xml" Id="Rb93c22b3dc864c62" /><Relationship Type="http://schemas.openxmlformats.org/officeDocument/2006/relationships/slide" Target="/ppt/slides/slide6.xml" Id="R86ad94f5550349ae" /><Relationship Type="http://schemas.openxmlformats.org/officeDocument/2006/relationships/slide" Target="/ppt/slides/slide7.xml" Id="R6bb9f397590e44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2ceda13bc4d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7665b2bba4307" /><Relationship Type="http://schemas.openxmlformats.org/officeDocument/2006/relationships/theme" Target="/ppt/slideMasters/theme/theme1.xml" Id="R4ff343abc9cf45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7665b2bba43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15773e3fd4d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0c7f95c79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d565a6106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1d2c751e7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b47ae19245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c67c72dd24e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ef5de2183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DELICO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DELICO EIENDOM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2 855 631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879 569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4 859 262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21 964 918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ROGLOG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Ryfylkevegen 1741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64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DELICO EIENDOM AS</a:t>
            </a:r>
          </a:p>
        </p:txBody>
      </p:sp>
    </p:spTree>
  </p:cSld>
  <p:clrMapOvr>
    <a:masterClrMapping xmlns:a="http://schemas.openxmlformats.org/drawingml/2006/main"/>
  </p:clrMapOvr>
</p:sld>
</file>