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4729fbb2444e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8f3d2ac150471a"/>
  </p:sldMasterIdLst>
  <p:sldIdLst>
    <p:sldId xmlns:r="http://schemas.openxmlformats.org/officeDocument/2006/relationships" id="256" r:id="Ra850f1bdc2764c09"/>
    <p:sldId xmlns:r="http://schemas.openxmlformats.org/officeDocument/2006/relationships" id="257" r:id="Rfc55aaa44ea04daa"/>
    <p:sldId xmlns:r="http://schemas.openxmlformats.org/officeDocument/2006/relationships" id="258" r:id="R3917eee5551b4275"/>
    <p:sldId xmlns:r="http://schemas.openxmlformats.org/officeDocument/2006/relationships" id="259" r:id="R40dc299298494666"/>
    <p:sldId xmlns:r="http://schemas.openxmlformats.org/officeDocument/2006/relationships" id="260" r:id="R21b6d788b16d42bf"/>
    <p:sldId xmlns:r="http://schemas.openxmlformats.org/officeDocument/2006/relationships" id="261" r:id="Rebd857fff1d64c00"/>
    <p:sldId xmlns:r="http://schemas.openxmlformats.org/officeDocument/2006/relationships" id="262" r:id="R4b7d22bcf33942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8f3d2ac150471a" /><Relationship Type="http://schemas.openxmlformats.org/officeDocument/2006/relationships/slide" Target="/ppt/slides/slide1.xml" Id="Ra850f1bdc2764c09" /><Relationship Type="http://schemas.openxmlformats.org/officeDocument/2006/relationships/slide" Target="/ppt/slides/slide2.xml" Id="Rfc55aaa44ea04daa" /><Relationship Type="http://schemas.openxmlformats.org/officeDocument/2006/relationships/slide" Target="/ppt/slides/slide3.xml" Id="R3917eee5551b4275" /><Relationship Type="http://schemas.openxmlformats.org/officeDocument/2006/relationships/slide" Target="/ppt/slides/slide4.xml" Id="R40dc299298494666" /><Relationship Type="http://schemas.openxmlformats.org/officeDocument/2006/relationships/slide" Target="/ppt/slides/slide5.xml" Id="R21b6d788b16d42bf" /><Relationship Type="http://schemas.openxmlformats.org/officeDocument/2006/relationships/slide" Target="/ppt/slides/slide6.xml" Id="Rebd857fff1d64c00" /><Relationship Type="http://schemas.openxmlformats.org/officeDocument/2006/relationships/slide" Target="/ppt/slides/slide7.xml" Id="R4b7d22bcf33942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a5aa57eb1b49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3c2b5c5cf4c4c" /><Relationship Type="http://schemas.openxmlformats.org/officeDocument/2006/relationships/theme" Target="/ppt/slideMasters/theme/theme1.xml" Id="R5b031412a5ce47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53c2b5c5cf4c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a0a40a4cc40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c8eeebe2847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361d0dbe847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2e2f7637149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1b34765bd4c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e1df01afc43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c7e2eeadc48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ATOLI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ATOLI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ATOLI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ATOLI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ATOLI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ATOLI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−6 969 093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1 340 962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165 428 408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168 273 688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ATOLI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MASKE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ATOLI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 Wistings 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maske.tore@gmail.no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989 099 221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ATOLI AS</a:t>
            </a:r>
          </a:p>
        </p:txBody>
      </p:sp>
    </p:spTree>
  </p:cSld>
  <p:clrMapOvr>
    <a:masterClrMapping xmlns:a="http://schemas.openxmlformats.org/drawingml/2006/main"/>
  </p:clrMapOvr>
</p:sld>
</file>