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ec6c4bfed446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0f834f8a3b40a4"/>
  </p:sldMasterIdLst>
  <p:sldIdLst>
    <p:sldId xmlns:r="http://schemas.openxmlformats.org/officeDocument/2006/relationships" id="256" r:id="R9bb66374c77a4f70"/>
    <p:sldId xmlns:r="http://schemas.openxmlformats.org/officeDocument/2006/relationships" id="257" r:id="R82750fa0b01b46f1"/>
    <p:sldId xmlns:r="http://schemas.openxmlformats.org/officeDocument/2006/relationships" id="258" r:id="Rb72e0be4963e4868"/>
    <p:sldId xmlns:r="http://schemas.openxmlformats.org/officeDocument/2006/relationships" id="259" r:id="R8bdd97b040ec4c43"/>
    <p:sldId xmlns:r="http://schemas.openxmlformats.org/officeDocument/2006/relationships" id="260" r:id="Re0f2c7ecf7e449ab"/>
    <p:sldId xmlns:r="http://schemas.openxmlformats.org/officeDocument/2006/relationships" id="261" r:id="R0e130dd75df647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0f834f8a3b40a4" /><Relationship Type="http://schemas.openxmlformats.org/officeDocument/2006/relationships/slide" Target="/ppt/slides/slide1.xml" Id="R9bb66374c77a4f70" /><Relationship Type="http://schemas.openxmlformats.org/officeDocument/2006/relationships/slide" Target="/ppt/slides/slide2.xml" Id="R82750fa0b01b46f1" /><Relationship Type="http://schemas.openxmlformats.org/officeDocument/2006/relationships/slide" Target="/ppt/slides/slide3.xml" Id="Rb72e0be4963e4868" /><Relationship Type="http://schemas.openxmlformats.org/officeDocument/2006/relationships/slide" Target="/ppt/slides/slide4.xml" Id="R8bdd97b040ec4c43" /><Relationship Type="http://schemas.openxmlformats.org/officeDocument/2006/relationships/slide" Target="/ppt/slides/slide5.xml" Id="Re0f2c7ecf7e449ab" /><Relationship Type="http://schemas.openxmlformats.org/officeDocument/2006/relationships/slide" Target="/ppt/slides/slide6.xml" Id="R0e130dd75df647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f0b5e5eca349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10d36a6274ed6" /><Relationship Type="http://schemas.openxmlformats.org/officeDocument/2006/relationships/theme" Target="/ppt/slideMasters/theme/theme1.xml" Id="R9fa705ef50cd4b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810d36a6274e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e8eb79fef46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43ef2acf843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9fd90976a43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d2a93fc8e84d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c0806187174d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b6926946f46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 PERSEN AKTIVA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PERSEN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PERSEN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PERSEN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PERSEN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PERSEN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989 099 310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PERSEN AKTIVA AS</a:t>
            </a:r>
          </a:p>
        </p:txBody>
      </p:sp>
    </p:spTree>
  </p:cSld>
  <p:clrMapOvr>
    <a:masterClrMapping xmlns:a="http://schemas.openxmlformats.org/drawingml/2006/main"/>
  </p:clrMapOvr>
</p:sld>
</file>