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3ab2f089b249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8ea260b57b4a98"/>
  </p:sldMasterIdLst>
  <p:sldIdLst>
    <p:sldId xmlns:r="http://schemas.openxmlformats.org/officeDocument/2006/relationships" id="256" r:id="Raf94de8e623e4d82"/>
    <p:sldId xmlns:r="http://schemas.openxmlformats.org/officeDocument/2006/relationships" id="257" r:id="Rce9c0e7a50f749bd"/>
    <p:sldId xmlns:r="http://schemas.openxmlformats.org/officeDocument/2006/relationships" id="258" r:id="R3f529f14f8fd4d6d"/>
    <p:sldId xmlns:r="http://schemas.openxmlformats.org/officeDocument/2006/relationships" id="259" r:id="R223f55560d6a4f7e"/>
    <p:sldId xmlns:r="http://schemas.openxmlformats.org/officeDocument/2006/relationships" id="260" r:id="Rf43dea86c403480a"/>
    <p:sldId xmlns:r="http://schemas.openxmlformats.org/officeDocument/2006/relationships" id="261" r:id="R7488e85cf55540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8ea260b57b4a98" /><Relationship Type="http://schemas.openxmlformats.org/officeDocument/2006/relationships/slide" Target="/ppt/slides/slide1.xml" Id="Raf94de8e623e4d82" /><Relationship Type="http://schemas.openxmlformats.org/officeDocument/2006/relationships/slide" Target="/ppt/slides/slide2.xml" Id="Rce9c0e7a50f749bd" /><Relationship Type="http://schemas.openxmlformats.org/officeDocument/2006/relationships/slide" Target="/ppt/slides/slide3.xml" Id="R3f529f14f8fd4d6d" /><Relationship Type="http://schemas.openxmlformats.org/officeDocument/2006/relationships/slide" Target="/ppt/slides/slide4.xml" Id="R223f55560d6a4f7e" /><Relationship Type="http://schemas.openxmlformats.org/officeDocument/2006/relationships/slide" Target="/ppt/slides/slide5.xml" Id="Rf43dea86c403480a" /><Relationship Type="http://schemas.openxmlformats.org/officeDocument/2006/relationships/slide" Target="/ppt/slides/slide6.xml" Id="R7488e85cf55540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e29ed96e5d48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b81ef3b204484" /><Relationship Type="http://schemas.openxmlformats.org/officeDocument/2006/relationships/theme" Target="/ppt/slideMasters/theme/theme1.xml" Id="R213fcf8379a14e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ab81ef3b2044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9c6ec9d9240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f795dfbec4f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c731ad07d48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0ac72845f47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ef751212e47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cc35a732049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KLEVSUND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vei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15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