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e0ff65a8a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9695d0d054d35"/>
  </p:sldMasterIdLst>
  <p:sldIdLst>
    <p:sldId xmlns:r="http://schemas.openxmlformats.org/officeDocument/2006/relationships" id="256" r:id="R47a07198a7324e24"/>
    <p:sldId xmlns:r="http://schemas.openxmlformats.org/officeDocument/2006/relationships" id="257" r:id="R9a700b2f664f4b67"/>
    <p:sldId xmlns:r="http://schemas.openxmlformats.org/officeDocument/2006/relationships" id="258" r:id="Ra306f550258b4663"/>
    <p:sldId xmlns:r="http://schemas.openxmlformats.org/officeDocument/2006/relationships" id="259" r:id="R627b3e2cc62f4687"/>
    <p:sldId xmlns:r="http://schemas.openxmlformats.org/officeDocument/2006/relationships" id="260" r:id="R83c5037b6b564fd6"/>
    <p:sldId xmlns:r="http://schemas.openxmlformats.org/officeDocument/2006/relationships" id="261" r:id="R88402b58849f4d69"/>
    <p:sldId xmlns:r="http://schemas.openxmlformats.org/officeDocument/2006/relationships" id="262" r:id="Ra27818eed131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9695d0d054d35" /><Relationship Type="http://schemas.openxmlformats.org/officeDocument/2006/relationships/slide" Target="/ppt/slides/slide1.xml" Id="R47a07198a7324e24" /><Relationship Type="http://schemas.openxmlformats.org/officeDocument/2006/relationships/slide" Target="/ppt/slides/slide2.xml" Id="R9a700b2f664f4b67" /><Relationship Type="http://schemas.openxmlformats.org/officeDocument/2006/relationships/slide" Target="/ppt/slides/slide3.xml" Id="Ra306f550258b4663" /><Relationship Type="http://schemas.openxmlformats.org/officeDocument/2006/relationships/slide" Target="/ppt/slides/slide4.xml" Id="R627b3e2cc62f4687" /><Relationship Type="http://schemas.openxmlformats.org/officeDocument/2006/relationships/slide" Target="/ppt/slides/slide5.xml" Id="R83c5037b6b564fd6" /><Relationship Type="http://schemas.openxmlformats.org/officeDocument/2006/relationships/slide" Target="/ppt/slides/slide6.xml" Id="R88402b58849f4d69" /><Relationship Type="http://schemas.openxmlformats.org/officeDocument/2006/relationships/slide" Target="/ppt/slides/slide7.xml" Id="Ra27818eed131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4ead523a5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ba062759a4186" /><Relationship Type="http://schemas.openxmlformats.org/officeDocument/2006/relationships/theme" Target="/ppt/slideMasters/theme/theme1.xml" Id="Rc71d47c62ba84a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ba062759a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6a9950b0a4a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737633b52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132444e1147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77c8f1a1542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96b3cf00e4f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571c6b38c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e04e6005b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189 371 226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189 699 854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JOMAAS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15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