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5358207f9042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d60da7ee214979"/>
  </p:sldMasterIdLst>
  <p:sldIdLst>
    <p:sldId xmlns:r="http://schemas.openxmlformats.org/officeDocument/2006/relationships" id="256" r:id="R4c95a648fe66422c"/>
    <p:sldId xmlns:r="http://schemas.openxmlformats.org/officeDocument/2006/relationships" id="257" r:id="R008d8d99f9f84b2d"/>
    <p:sldId xmlns:r="http://schemas.openxmlformats.org/officeDocument/2006/relationships" id="258" r:id="R59b1927308a34120"/>
    <p:sldId xmlns:r="http://schemas.openxmlformats.org/officeDocument/2006/relationships" id="259" r:id="Ra1d33e8a1fcc44b0"/>
    <p:sldId xmlns:r="http://schemas.openxmlformats.org/officeDocument/2006/relationships" id="260" r:id="R7925e210ee764ffa"/>
    <p:sldId xmlns:r="http://schemas.openxmlformats.org/officeDocument/2006/relationships" id="261" r:id="Re29d9c86364a4eae"/>
    <p:sldId xmlns:r="http://schemas.openxmlformats.org/officeDocument/2006/relationships" id="262" r:id="R4e8b5f3deb904f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60da7ee214979" /><Relationship Type="http://schemas.openxmlformats.org/officeDocument/2006/relationships/slide" Target="/ppt/slides/slide1.xml" Id="R4c95a648fe66422c" /><Relationship Type="http://schemas.openxmlformats.org/officeDocument/2006/relationships/slide" Target="/ppt/slides/slide2.xml" Id="R008d8d99f9f84b2d" /><Relationship Type="http://schemas.openxmlformats.org/officeDocument/2006/relationships/slide" Target="/ppt/slides/slide3.xml" Id="R59b1927308a34120" /><Relationship Type="http://schemas.openxmlformats.org/officeDocument/2006/relationships/slide" Target="/ppt/slides/slide4.xml" Id="Ra1d33e8a1fcc44b0" /><Relationship Type="http://schemas.openxmlformats.org/officeDocument/2006/relationships/slide" Target="/ppt/slides/slide5.xml" Id="R7925e210ee764ffa" /><Relationship Type="http://schemas.openxmlformats.org/officeDocument/2006/relationships/slide" Target="/ppt/slides/slide6.xml" Id="Re29d9c86364a4eae" /><Relationship Type="http://schemas.openxmlformats.org/officeDocument/2006/relationships/slide" Target="/ppt/slides/slide7.xml" Id="R4e8b5f3deb904f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c2bfb333df4c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fba2616774de3" /><Relationship Type="http://schemas.openxmlformats.org/officeDocument/2006/relationships/theme" Target="/ppt/slideMasters/theme/theme1.xml" Id="R0da34bf11c554f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bfba2616774d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4534e7b024b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f449520c946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38900419444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274d30de04e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36dcf056240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2e52ea8cc44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eb40dc6264c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JOVITO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JOVITO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34 501 399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38 446 583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74 094 494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VINJE MURI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Smestads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989 099 949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