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ad72cc85b14f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6df43bffd74051"/>
  </p:sldMasterIdLst>
  <p:sldIdLst>
    <p:sldId xmlns:r="http://schemas.openxmlformats.org/officeDocument/2006/relationships" id="256" r:id="Rf2d577a857284e42"/>
    <p:sldId xmlns:r="http://schemas.openxmlformats.org/officeDocument/2006/relationships" id="257" r:id="Rfae094cf0f414853"/>
    <p:sldId xmlns:r="http://schemas.openxmlformats.org/officeDocument/2006/relationships" id="258" r:id="Rbb6b190f4d6c4e22"/>
    <p:sldId xmlns:r="http://schemas.openxmlformats.org/officeDocument/2006/relationships" id="259" r:id="Rafc154cb68db4b83"/>
    <p:sldId xmlns:r="http://schemas.openxmlformats.org/officeDocument/2006/relationships" id="260" r:id="R1f058c9edda04ae2"/>
    <p:sldId xmlns:r="http://schemas.openxmlformats.org/officeDocument/2006/relationships" id="261" r:id="Re36ff9e9f7614cb1"/>
    <p:sldId xmlns:r="http://schemas.openxmlformats.org/officeDocument/2006/relationships" id="262" r:id="R2df0501ee03743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6df43bffd74051" /><Relationship Type="http://schemas.openxmlformats.org/officeDocument/2006/relationships/slide" Target="/ppt/slides/slide1.xml" Id="Rf2d577a857284e42" /><Relationship Type="http://schemas.openxmlformats.org/officeDocument/2006/relationships/slide" Target="/ppt/slides/slide2.xml" Id="Rfae094cf0f414853" /><Relationship Type="http://schemas.openxmlformats.org/officeDocument/2006/relationships/slide" Target="/ppt/slides/slide3.xml" Id="Rbb6b190f4d6c4e22" /><Relationship Type="http://schemas.openxmlformats.org/officeDocument/2006/relationships/slide" Target="/ppt/slides/slide4.xml" Id="Rafc154cb68db4b83" /><Relationship Type="http://schemas.openxmlformats.org/officeDocument/2006/relationships/slide" Target="/ppt/slides/slide5.xml" Id="R1f058c9edda04ae2" /><Relationship Type="http://schemas.openxmlformats.org/officeDocument/2006/relationships/slide" Target="/ppt/slides/slide6.xml" Id="Re36ff9e9f7614cb1" /><Relationship Type="http://schemas.openxmlformats.org/officeDocument/2006/relationships/slide" Target="/ppt/slides/slide7.xml" Id="R2df0501ee03743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3415704eb849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e3bfcd82fd42a5" /><Relationship Type="http://schemas.openxmlformats.org/officeDocument/2006/relationships/theme" Target="/ppt/slideMasters/theme/theme1.xml" Id="Ra92d334336344e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e3bfcd82fd42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bd14bcf9e749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89d94d082642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c557490ac34b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2811f970ac4d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8953a733b44f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50fed86b79418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7dd72584bb46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BOGAR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BOGAR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BOGAR AS ble etablert [år] og holder til i Kongsberg.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BOGAR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BOGAR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BOGAR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−20 131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794 073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755 381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1 450 747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BOGAR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GARAAS TOM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BOGAR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Garaas, 17. mai gata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3611 Kongsberg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989 100 726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BOGAR AS</a:t>
            </a:r>
          </a:p>
        </p:txBody>
      </p:sp>
    </p:spTree>
  </p:cSld>
  <p:clrMapOvr>
    <a:masterClrMapping xmlns:a="http://schemas.openxmlformats.org/drawingml/2006/main"/>
  </p:clrMapOvr>
</p:sld>
</file>