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1850d09ad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3f7fccce4489b"/>
  </p:sldMasterIdLst>
  <p:sldIdLst>
    <p:sldId xmlns:r="http://schemas.openxmlformats.org/officeDocument/2006/relationships" id="256" r:id="R82ccc2e138244542"/>
    <p:sldId xmlns:r="http://schemas.openxmlformats.org/officeDocument/2006/relationships" id="257" r:id="Ree4ce5114c8c4413"/>
    <p:sldId xmlns:r="http://schemas.openxmlformats.org/officeDocument/2006/relationships" id="258" r:id="Rf0a925cf0f6c46a1"/>
    <p:sldId xmlns:r="http://schemas.openxmlformats.org/officeDocument/2006/relationships" id="259" r:id="R91d14f19f7ea4d5d"/>
    <p:sldId xmlns:r="http://schemas.openxmlformats.org/officeDocument/2006/relationships" id="260" r:id="Rc959657b827b41e9"/>
    <p:sldId xmlns:r="http://schemas.openxmlformats.org/officeDocument/2006/relationships" id="261" r:id="Rfed3edf124184c8e"/>
    <p:sldId xmlns:r="http://schemas.openxmlformats.org/officeDocument/2006/relationships" id="262" r:id="R6b681f015406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3f7fccce4489b" /><Relationship Type="http://schemas.openxmlformats.org/officeDocument/2006/relationships/slide" Target="/ppt/slides/slide1.xml" Id="R82ccc2e138244542" /><Relationship Type="http://schemas.openxmlformats.org/officeDocument/2006/relationships/slide" Target="/ppt/slides/slide2.xml" Id="Ree4ce5114c8c4413" /><Relationship Type="http://schemas.openxmlformats.org/officeDocument/2006/relationships/slide" Target="/ppt/slides/slide3.xml" Id="Rf0a925cf0f6c46a1" /><Relationship Type="http://schemas.openxmlformats.org/officeDocument/2006/relationships/slide" Target="/ppt/slides/slide4.xml" Id="R91d14f19f7ea4d5d" /><Relationship Type="http://schemas.openxmlformats.org/officeDocument/2006/relationships/slide" Target="/ppt/slides/slide5.xml" Id="Rc959657b827b41e9" /><Relationship Type="http://schemas.openxmlformats.org/officeDocument/2006/relationships/slide" Target="/ppt/slides/slide6.xml" Id="Rfed3edf124184c8e" /><Relationship Type="http://schemas.openxmlformats.org/officeDocument/2006/relationships/slide" Target="/ppt/slides/slide7.xml" Id="R6b681f015406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a68c4dbee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b663c6a048d1" /><Relationship Type="http://schemas.openxmlformats.org/officeDocument/2006/relationships/theme" Target="/ppt/slideMasters/theme/theme1.xml" Id="R60d76bb98072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7b663c6a0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cf55bbc3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18fa6210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fcbeb681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3ab5d61b4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52b8cb17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bebeb808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35d504fad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MOHN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