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0b9d3f8e0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7e26c900c243c0"/>
  </p:sldMasterIdLst>
  <p:sldIdLst>
    <p:sldId xmlns:r="http://schemas.openxmlformats.org/officeDocument/2006/relationships" id="256" r:id="Rc55b629353e249d7"/>
    <p:sldId xmlns:r="http://schemas.openxmlformats.org/officeDocument/2006/relationships" id="257" r:id="R008b6d852a6e47f1"/>
    <p:sldId xmlns:r="http://schemas.openxmlformats.org/officeDocument/2006/relationships" id="258" r:id="Re760ff365b65401b"/>
    <p:sldId xmlns:r="http://schemas.openxmlformats.org/officeDocument/2006/relationships" id="259" r:id="Rf1925de1c3634b7f"/>
    <p:sldId xmlns:r="http://schemas.openxmlformats.org/officeDocument/2006/relationships" id="260" r:id="R8b43e43c31614e10"/>
    <p:sldId xmlns:r="http://schemas.openxmlformats.org/officeDocument/2006/relationships" id="261" r:id="R855c7e33748d4c15"/>
    <p:sldId xmlns:r="http://schemas.openxmlformats.org/officeDocument/2006/relationships" id="262" r:id="Re8880e3b8fcc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e26c900c243c0" /><Relationship Type="http://schemas.openxmlformats.org/officeDocument/2006/relationships/slide" Target="/ppt/slides/slide1.xml" Id="Rc55b629353e249d7" /><Relationship Type="http://schemas.openxmlformats.org/officeDocument/2006/relationships/slide" Target="/ppt/slides/slide2.xml" Id="R008b6d852a6e47f1" /><Relationship Type="http://schemas.openxmlformats.org/officeDocument/2006/relationships/slide" Target="/ppt/slides/slide3.xml" Id="Re760ff365b65401b" /><Relationship Type="http://schemas.openxmlformats.org/officeDocument/2006/relationships/slide" Target="/ppt/slides/slide4.xml" Id="Rf1925de1c3634b7f" /><Relationship Type="http://schemas.openxmlformats.org/officeDocument/2006/relationships/slide" Target="/ppt/slides/slide5.xml" Id="R8b43e43c31614e10" /><Relationship Type="http://schemas.openxmlformats.org/officeDocument/2006/relationships/slide" Target="/ppt/slides/slide6.xml" Id="R855c7e33748d4c15" /><Relationship Type="http://schemas.openxmlformats.org/officeDocument/2006/relationships/slide" Target="/ppt/slides/slide7.xml" Id="Re8880e3b8fcc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e231e10e8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a4dc7145c402e" /><Relationship Type="http://schemas.openxmlformats.org/officeDocument/2006/relationships/theme" Target="/ppt/slideMasters/theme/theme1.xml" Id="R5bc47b9705be42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3a4dc7145c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826f2bb9a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845761aee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575ee155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e42aeb5d8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5b09a5ba644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80004bb54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20360b9b54b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A-B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A-B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A-B BYGGTJENESTER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A-B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A-B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A-B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2 520 535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2 539 591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A-B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HØVIK HOLE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PER-JOHNNY HOLE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A-B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Hole, Snoveien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989 100 858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A-B BYGGTJENESTER AS</a:t>
            </a:r>
          </a:p>
        </p:txBody>
      </p:sp>
    </p:spTree>
  </p:cSld>
  <p:clrMapOvr>
    <a:masterClrMapping xmlns:a="http://schemas.openxmlformats.org/drawingml/2006/main"/>
  </p:clrMapOvr>
</p:sld>
</file>