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44b61186342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e0da57d7e4589"/>
  </p:sldMasterIdLst>
  <p:sldIdLst>
    <p:sldId xmlns:r="http://schemas.openxmlformats.org/officeDocument/2006/relationships" id="256" r:id="R2d068dff41e74500"/>
    <p:sldId xmlns:r="http://schemas.openxmlformats.org/officeDocument/2006/relationships" id="257" r:id="R0119030397f04795"/>
    <p:sldId xmlns:r="http://schemas.openxmlformats.org/officeDocument/2006/relationships" id="258" r:id="R989822dda28a4aa0"/>
    <p:sldId xmlns:r="http://schemas.openxmlformats.org/officeDocument/2006/relationships" id="259" r:id="Rdeebc1fdd8dc47fe"/>
    <p:sldId xmlns:r="http://schemas.openxmlformats.org/officeDocument/2006/relationships" id="260" r:id="R50becf1123064e39"/>
    <p:sldId xmlns:r="http://schemas.openxmlformats.org/officeDocument/2006/relationships" id="261" r:id="R2650e8a518d4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e0da57d7e4589" /><Relationship Type="http://schemas.openxmlformats.org/officeDocument/2006/relationships/slide" Target="/ppt/slides/slide1.xml" Id="R2d068dff41e74500" /><Relationship Type="http://schemas.openxmlformats.org/officeDocument/2006/relationships/slide" Target="/ppt/slides/slide2.xml" Id="R0119030397f04795" /><Relationship Type="http://schemas.openxmlformats.org/officeDocument/2006/relationships/slide" Target="/ppt/slides/slide3.xml" Id="R989822dda28a4aa0" /><Relationship Type="http://schemas.openxmlformats.org/officeDocument/2006/relationships/slide" Target="/ppt/slides/slide4.xml" Id="Rdeebc1fdd8dc47fe" /><Relationship Type="http://schemas.openxmlformats.org/officeDocument/2006/relationships/slide" Target="/ppt/slides/slide5.xml" Id="R50becf1123064e39" /><Relationship Type="http://schemas.openxmlformats.org/officeDocument/2006/relationships/slide" Target="/ppt/slides/slide6.xml" Id="R2650e8a518d4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03f678247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0b8aa023d4a50" /><Relationship Type="http://schemas.openxmlformats.org/officeDocument/2006/relationships/theme" Target="/ppt/slideMasters/theme/theme1.xml" Id="R330a004bcf64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0b8aa023d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36ca8e4445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46e28ce4d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3f84829fa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72ee4e0d6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cec11231044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48fade0e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MILLE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BYSTADHAUGEN BJØRN EGIL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MILLE INVEST AS</a:t>
            </a:r>
          </a:p>
        </p:txBody>
      </p:sp>
    </p:spTree>
  </p:cSld>
  <p:clrMapOvr>
    <a:masterClrMapping xmlns:a="http://schemas.openxmlformats.org/drawingml/2006/main"/>
  </p:clrMapOvr>
</p:sld>
</file>